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2.xml" ContentType="application/vnd.openxmlformats-officedocument.presentationml.slideMaster+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6.xml.rels" ContentType="application/vnd.openxmlformats-package.relationships+xml"/>
  <Override PartName="/ppt/slideMasters/_rels/slideMaster12.xml.rels" ContentType="application/vnd.openxmlformats-package.relationships+xml"/>
  <Override PartName="/ppt/slideMasters/_rels/slideMaster1.xml.rels" ContentType="application/vnd.openxmlformats-package.relationships+xml"/>
  <Override PartName="/ppt/slideMasters/_rels/slideMaster7.xml.rels" ContentType="application/vnd.openxmlformats-package.relationships+xml"/>
  <Override PartName="/ppt/slideMasters/_rels/slideMaster13.xml.rels" ContentType="application/vnd.openxmlformats-package.relationships+xml"/>
  <Override PartName="/ppt/slideMasters/_rels/slideMaster2.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10.xml.rels" ContentType="application/vnd.openxmlformats-package.relationships+xml"/>
  <Override PartName="/ppt/slideMasters/_rels/slideMaster5.xml.rels" ContentType="application/vnd.openxmlformats-package.relationships+xml"/>
  <Override PartName="/ppt/slideMasters/_rels/slideMaster11.xml.rels" ContentType="application/vnd.openxmlformats-package.relationships+xml"/>
  <Override PartName="/ppt/slideMasters/slideMaster14.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13.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presProps.xml" ContentType="application/vnd.openxmlformats-officedocument.presentationml.presProps+xml"/>
  <Override PartName="/ppt/theme/theme14.xml" ContentType="application/vnd.openxmlformats-officedocument.theme+xml"/>
  <Override PartName="/ppt/theme/theme4.xml" ContentType="application/vnd.openxmlformats-officedocument.theme+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12.xml" ContentType="application/vnd.openxmlformats-officedocument.theme+xml"/>
  <Override PartName="/ppt/theme/theme3.xml" ContentType="application/vnd.openxmlformats-officedocument.theme+xml"/>
  <Override PartName="/ppt/theme/theme13.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10.xml" ContentType="application/vnd.openxmlformats-officedocument.theme+xml"/>
  <Override PartName="/ppt/theme/theme9.xml" ContentType="application/vnd.openxmlformats-officedocument.theme+xml"/>
  <Override PartName="/ppt/slideLayouts/slideLayout9.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4.xml.rels" ContentType="application/vnd.openxmlformats-package.relationships+xml"/>
  <Override PartName="/ppt/slideLayouts/_rels/slideLayout6.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10.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7.xml.rels" ContentType="application/vnd.openxmlformats-package.relationship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13.xml" ContentType="application/vnd.openxmlformats-officedocument.presentationml.slideLayout+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46.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_rels/slide11.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19.xml.rels" ContentType="application/vnd.openxmlformats-package.relationships+xml"/>
  <Override PartName="/ppt/slides/_rels/slide13.xml.rels" ContentType="application/vnd.openxmlformats-package.relationships+xml"/>
  <Override PartName="/ppt/slides/_rels/slide22.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30.xml.rels" ContentType="application/vnd.openxmlformats-package.relationships+xml"/>
  <Override PartName="/ppt/slides/_rels/slide47.xml.rels" ContentType="application/vnd.openxmlformats-package.relationships+xml"/>
  <Override PartName="/ppt/slides/_rels/slide10.xml.rels" ContentType="application/vnd.openxmlformats-package.relationships+xml"/>
  <Override PartName="/ppt/slides/_rels/slide45.xml.rels" ContentType="application/vnd.openxmlformats-package.relationships+xml"/>
  <Override PartName="/ppt/slides/_rels/slide46.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27.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36.xml.rels" ContentType="application/vnd.openxmlformats-package.relationships+xml"/>
  <Override PartName="/ppt/slides/_rels/slide28.xml.rels" ContentType="application/vnd.openxmlformats-package.relationships+xml"/>
  <Override PartName="/ppt/slides/_rels/slide17.xml.rels" ContentType="application/vnd.openxmlformats-package.relationships+xml"/>
  <Override PartName="/ppt/slides/_rels/slide2.xml.rels" ContentType="application/vnd.openxmlformats-package.relationships+xml"/>
  <Override PartName="/ppt/slides/_rels/slide37.xml.rels" ContentType="application/vnd.openxmlformats-package.relationships+xml"/>
  <Override PartName="/ppt/slides/_rels/slide29.xml.rels" ContentType="application/vnd.openxmlformats-package.relationships+xml"/>
  <Override PartName="/ppt/slides/_rels/slide31.xml.rels" ContentType="application/vnd.openxmlformats-package.relationships+xml"/>
  <Override PartName="/ppt/slides/_rels/slide34.xml.rels" ContentType="application/vnd.openxmlformats-package.relationships+xml"/>
  <Override PartName="/ppt/slides/_rels/slide35.xml.rels" ContentType="application/vnd.openxmlformats-package.relationships+xml"/>
  <Override PartName="/ppt/slides/_rels/slide38.xml.rels" ContentType="application/vnd.openxmlformats-package.relationships+xml"/>
  <Override PartName="/ppt/slides/_rels/slide40.xml.rels" ContentType="application/vnd.openxmlformats-package.relationships+xml"/>
  <Override PartName="/ppt/slides/_rels/slide39.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slides/_rels/slide33.xml.rels" ContentType="application/vnd.openxmlformats-package.relationships+xml"/>
  <Override PartName="/ppt/slides/_rels/slide32.xml.rels" ContentType="application/vnd.openxmlformats-package.relationships+xml"/>
  <Override PartName="/ppt/slides/slide38.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13.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_rels/presentation.xml.rels" ContentType="application/vnd.openxmlformats-package.relationships+xml"/>
  <Override PartName="/ppt/media/image28.png" ContentType="image/png"/>
  <Override PartName="/ppt/media/image27.png" ContentType="image/png"/>
  <Override PartName="/ppt/media/image26.png" ContentType="image/png"/>
  <Override PartName="/ppt/media/image25.png" ContentType="image/png"/>
  <Override PartName="/ppt/media/image29.png" ContentType="image/png"/>
  <Override PartName="/ppt/media/image24.jpeg" ContentType="image/jpeg"/>
  <Override PartName="/ppt/media/image20.png" ContentType="image/png"/>
  <Override PartName="/ppt/media/image23.png" ContentType="image/png"/>
  <Override PartName="/ppt/media/image22.png" ContentType="image/png"/>
  <Override PartName="/ppt/media/image21.png" ContentType="image/png"/>
  <Override PartName="/ppt/media/image19.png" ContentType="image/png"/>
  <Override PartName="/ppt/media/image11.png" ContentType="image/png"/>
  <Override PartName="/ppt/media/image34.png" ContentType="image/png"/>
  <Override PartName="/ppt/media/image2.png" ContentType="image/png"/>
  <Override PartName="/ppt/media/image8.png" ContentType="image/png"/>
  <Override PartName="/ppt/media/image17.png" ContentType="image/png"/>
  <Override PartName="/ppt/media/image12.png" ContentType="image/png"/>
  <Override PartName="/ppt/media/image35.png" ContentType="image/png"/>
  <Override PartName="/ppt/media/image3.png" ContentType="image/png"/>
  <Override PartName="/ppt/media/image18.png" ContentType="image/png"/>
  <Override PartName="/ppt/media/image9.png" ContentType="image/png"/>
  <Override PartName="/ppt/media/image30.png" ContentType="image/png"/>
  <Override PartName="/ppt/media/image31.png" ContentType="image/png"/>
  <Override PartName="/ppt/media/image32.png" ContentType="image/png"/>
  <Override PartName="/ppt/media/image40.png" ContentType="image/png"/>
  <Override PartName="/ppt/media/image39.png" ContentType="image/png"/>
  <Override PartName="/ppt/media/image7.png" ContentType="image/png"/>
  <Override PartName="/ppt/media/image16.png" ContentType="image/png"/>
  <Override PartName="/ppt/media/image10.png" ContentType="image/png"/>
  <Override PartName="/ppt/media/image1.png" ContentType="image/png"/>
  <Override PartName="/ppt/media/image33.png" ContentType="image/png"/>
  <Override PartName="/ppt/media/image38.png" ContentType="image/png"/>
  <Override PartName="/ppt/media/image6.png" ContentType="image/png"/>
  <Override PartName="/ppt/media/image15.png" ContentType="image/png"/>
  <Override PartName="/ppt/media/image13.jpeg" ContentType="image/jpeg"/>
  <Override PartName="/ppt/media/image4.png" ContentType="image/png"/>
  <Override PartName="/ppt/media/image36.png" ContentType="image/png"/>
  <Override PartName="/ppt/media/image37.png" ContentType="image/png"/>
  <Override PartName="/ppt/media/image5.png" ContentType="image/png"/>
  <Override PartName="/ppt/media/image14.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Lst>
  <p:sldIdLst>
    <p:sldId id="256" r:id="rId16"/>
    <p:sldId id="257" r:id="rId17"/>
    <p:sldId id="258"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 id="271"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 id="301" r:id="rId61"/>
    <p:sldId id="302" r:id="rId62"/>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 Target="slides/slide1.xml"/><Relationship Id="rId17" Type="http://schemas.openxmlformats.org/officeDocument/2006/relationships/slide" Target="slides/slide2.xml"/><Relationship Id="rId18" Type="http://schemas.openxmlformats.org/officeDocument/2006/relationships/slide" Target="slides/slide3.xml"/><Relationship Id="rId19" Type="http://schemas.openxmlformats.org/officeDocument/2006/relationships/slide" Target="slides/slide4.xml"/><Relationship Id="rId20" Type="http://schemas.openxmlformats.org/officeDocument/2006/relationships/slide" Target="slides/slide5.xml"/><Relationship Id="rId21" Type="http://schemas.openxmlformats.org/officeDocument/2006/relationships/slide" Target="slides/slide6.xml"/><Relationship Id="rId22" Type="http://schemas.openxmlformats.org/officeDocument/2006/relationships/slide" Target="slides/slide7.xml"/><Relationship Id="rId23" Type="http://schemas.openxmlformats.org/officeDocument/2006/relationships/slide" Target="slides/slide8.xml"/><Relationship Id="rId24" Type="http://schemas.openxmlformats.org/officeDocument/2006/relationships/slide" Target="slides/slide9.xml"/><Relationship Id="rId25" Type="http://schemas.openxmlformats.org/officeDocument/2006/relationships/slide" Target="slides/slide10.xml"/><Relationship Id="rId26" Type="http://schemas.openxmlformats.org/officeDocument/2006/relationships/slide" Target="slides/slide11.xml"/><Relationship Id="rId27" Type="http://schemas.openxmlformats.org/officeDocument/2006/relationships/slide" Target="slides/slide12.xml"/><Relationship Id="rId28" Type="http://schemas.openxmlformats.org/officeDocument/2006/relationships/slide" Target="slides/slide13.xml"/><Relationship Id="rId29" Type="http://schemas.openxmlformats.org/officeDocument/2006/relationships/slide" Target="slides/slide14.xml"/><Relationship Id="rId30" Type="http://schemas.openxmlformats.org/officeDocument/2006/relationships/slide" Target="slides/slide15.xml"/><Relationship Id="rId31" Type="http://schemas.openxmlformats.org/officeDocument/2006/relationships/slide" Target="slides/slide16.xml"/><Relationship Id="rId32" Type="http://schemas.openxmlformats.org/officeDocument/2006/relationships/slide" Target="slides/slide17.xml"/><Relationship Id="rId33" Type="http://schemas.openxmlformats.org/officeDocument/2006/relationships/slide" Target="slides/slide18.xml"/><Relationship Id="rId34" Type="http://schemas.openxmlformats.org/officeDocument/2006/relationships/slide" Target="slides/slide19.xml"/><Relationship Id="rId35" Type="http://schemas.openxmlformats.org/officeDocument/2006/relationships/slide" Target="slides/slide20.xml"/><Relationship Id="rId36" Type="http://schemas.openxmlformats.org/officeDocument/2006/relationships/slide" Target="slides/slide21.xml"/><Relationship Id="rId37" Type="http://schemas.openxmlformats.org/officeDocument/2006/relationships/slide" Target="slides/slide22.xml"/><Relationship Id="rId38" Type="http://schemas.openxmlformats.org/officeDocument/2006/relationships/slide" Target="slides/slide23.xml"/><Relationship Id="rId39" Type="http://schemas.openxmlformats.org/officeDocument/2006/relationships/slide" Target="slides/slide24.xml"/><Relationship Id="rId40" Type="http://schemas.openxmlformats.org/officeDocument/2006/relationships/slide" Target="slides/slide25.xml"/><Relationship Id="rId41" Type="http://schemas.openxmlformats.org/officeDocument/2006/relationships/slide" Target="slides/slide26.xml"/><Relationship Id="rId42" Type="http://schemas.openxmlformats.org/officeDocument/2006/relationships/slide" Target="slides/slide27.xml"/><Relationship Id="rId43" Type="http://schemas.openxmlformats.org/officeDocument/2006/relationships/slide" Target="slides/slide28.xml"/><Relationship Id="rId44" Type="http://schemas.openxmlformats.org/officeDocument/2006/relationships/slide" Target="slides/slide29.xml"/><Relationship Id="rId45" Type="http://schemas.openxmlformats.org/officeDocument/2006/relationships/slide" Target="slides/slide30.xml"/><Relationship Id="rId46" Type="http://schemas.openxmlformats.org/officeDocument/2006/relationships/slide" Target="slides/slide31.xml"/><Relationship Id="rId47" Type="http://schemas.openxmlformats.org/officeDocument/2006/relationships/slide" Target="slides/slide32.xml"/><Relationship Id="rId48" Type="http://schemas.openxmlformats.org/officeDocument/2006/relationships/slide" Target="slides/slide33.xml"/><Relationship Id="rId49" Type="http://schemas.openxmlformats.org/officeDocument/2006/relationships/slide" Target="slides/slide34.xml"/><Relationship Id="rId50" Type="http://schemas.openxmlformats.org/officeDocument/2006/relationships/slide" Target="slides/slide35.xml"/><Relationship Id="rId51" Type="http://schemas.openxmlformats.org/officeDocument/2006/relationships/slide" Target="slides/slide36.xml"/><Relationship Id="rId52" Type="http://schemas.openxmlformats.org/officeDocument/2006/relationships/slide" Target="slides/slide37.xml"/><Relationship Id="rId53" Type="http://schemas.openxmlformats.org/officeDocument/2006/relationships/slide" Target="slides/slide38.xml"/><Relationship Id="rId54" Type="http://schemas.openxmlformats.org/officeDocument/2006/relationships/slide" Target="slides/slide39.xml"/><Relationship Id="rId55" Type="http://schemas.openxmlformats.org/officeDocument/2006/relationships/slide" Target="slides/slide40.xml"/><Relationship Id="rId56" Type="http://schemas.openxmlformats.org/officeDocument/2006/relationships/slide" Target="slides/slide41.xml"/><Relationship Id="rId57" Type="http://schemas.openxmlformats.org/officeDocument/2006/relationships/slide" Target="slides/slide42.xml"/><Relationship Id="rId58" Type="http://schemas.openxmlformats.org/officeDocument/2006/relationships/slide" Target="slides/slide43.xml"/><Relationship Id="rId59" Type="http://schemas.openxmlformats.org/officeDocument/2006/relationships/slide" Target="slides/slide44.xml"/><Relationship Id="rId60" Type="http://schemas.openxmlformats.org/officeDocument/2006/relationships/slide" Target="slides/slide45.xml"/><Relationship Id="rId61" Type="http://schemas.openxmlformats.org/officeDocument/2006/relationships/slide" Target="slides/slide46.xml"/><Relationship Id="rId62" Type="http://schemas.openxmlformats.org/officeDocument/2006/relationships/slide" Target="slides/slide47.xml"/><Relationship Id="rId63" Type="http://schemas.openxmlformats.org/officeDocument/2006/relationships/presProps" Target="presProps.xml"/>
</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标题幻灯片">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1E241678-21E6-4B9F-8684-1A912502A33C}" type="slidenum">
              <a:t>&lt;#&gt;</a:t>
            </a:fld>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内容与标题">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ED233350-BF88-46A1-B406-6C9DE22CFB75}" type="slidenum">
              <a:t>&lt;#&gt;</a:t>
            </a:fld>
          </a:p>
        </p:txBody>
      </p:sp>
      <p:sp>
        <p:nvSpPr>
          <p:cNvPr id="4" name="PlaceHolder 3"/>
          <p:cNvSpPr>
            <a:spLocks noGrp="1"/>
          </p:cNvSpPr>
          <p:nvPr>
            <p:ph type="dt" idx="28"/>
          </p:nvPr>
        </p:nvSpPr>
        <p:spPr/>
        <p:txBody>
          <a:bodyPr/>
          <a:p>
            <a:r>
              <a:rPr lang="zh-C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图片与标题">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p>
            <a:r>
              <a:t>Footer</a:t>
            </a:r>
          </a:p>
        </p:txBody>
      </p:sp>
      <p:sp>
        <p:nvSpPr>
          <p:cNvPr id="3" name="PlaceHolder 2"/>
          <p:cNvSpPr>
            <a:spLocks noGrp="1"/>
          </p:cNvSpPr>
          <p:nvPr>
            <p:ph type="sldNum" idx="30"/>
          </p:nvPr>
        </p:nvSpPr>
        <p:spPr/>
        <p:txBody>
          <a:bodyPr/>
          <a:p>
            <a:fld id="{C8D0360D-480A-477B-90EB-7842D403891D}" type="slidenum">
              <a:t>&lt;#&gt;</a:t>
            </a:fld>
          </a:p>
        </p:txBody>
      </p:sp>
      <p:sp>
        <p:nvSpPr>
          <p:cNvPr id="4" name="PlaceHolder 3"/>
          <p:cNvSpPr>
            <a:spLocks noGrp="1"/>
          </p:cNvSpPr>
          <p:nvPr>
            <p:ph type="dt" idx="31"/>
          </p:nvPr>
        </p:nvSpPr>
        <p:spPr/>
        <p:txBody>
          <a:bodyPr/>
          <a:p>
            <a:r>
              <a:rPr lang="zh-C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
    <p:spTree>
      <p:nvGrpSpPr>
        <p:cNvPr id="1" name=""/>
        <p:cNvGrpSpPr/>
        <p:nvPr/>
      </p:nvGrpSpPr>
      <p:grpSpPr>
        <a:xfrm>
          <a:off x="0" y="0"/>
          <a:ext cx="0" cy="0"/>
          <a:chOff x="0" y="0"/>
          <a:chExt cx="0" cy="0"/>
        </a:xfrm>
      </p:grpSpPr>
      <p:sp>
        <p:nvSpPr>
          <p:cNvPr id="98"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9" name="PlaceHolder 2"/>
          <p:cNvSpPr>
            <a:spLocks noGrp="1"/>
          </p:cNvSpPr>
          <p:nvPr>
            <p:ph/>
          </p:nvPr>
        </p:nvSpPr>
        <p:spPr>
          <a:xfrm>
            <a:off x="838080" y="1825560"/>
            <a:ext cx="2527920" cy="4350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2"/>
          </p:nvPr>
        </p:nvSpPr>
        <p:spPr/>
        <p:txBody>
          <a:bodyPr/>
          <a:p>
            <a:r>
              <a:t>Footer</a:t>
            </a:r>
          </a:p>
        </p:txBody>
      </p:sp>
      <p:sp>
        <p:nvSpPr>
          <p:cNvPr id="5" name="PlaceHolder 4"/>
          <p:cNvSpPr>
            <a:spLocks noGrp="1"/>
          </p:cNvSpPr>
          <p:nvPr>
            <p:ph type="sldNum" idx="33"/>
          </p:nvPr>
        </p:nvSpPr>
        <p:spPr/>
        <p:txBody>
          <a:bodyPr/>
          <a:p>
            <a:fld id="{326AB90F-5C82-4697-A68D-435FEE7B6791}" type="slidenum">
              <a:t>&lt;#&gt;</a:t>
            </a:fld>
          </a:p>
        </p:txBody>
      </p:sp>
      <p:sp>
        <p:nvSpPr>
          <p:cNvPr id="6" name="PlaceHolder 5"/>
          <p:cNvSpPr>
            <a:spLocks noGrp="1"/>
          </p:cNvSpPr>
          <p:nvPr>
            <p:ph type="dt" idx="34"/>
          </p:nvPr>
        </p:nvSpPr>
        <p:spPr/>
        <p:txBody>
          <a:bodyPr/>
          <a:p>
            <a:r>
              <a:rPr lang="zh-C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
    <p:spTree>
      <p:nvGrpSpPr>
        <p:cNvPr id="1" name=""/>
        <p:cNvGrpSpPr/>
        <p:nvPr/>
      </p:nvGrpSpPr>
      <p:grpSpPr>
        <a:xfrm>
          <a:off x="0" y="0"/>
          <a:ext cx="0" cy="0"/>
          <a:chOff x="0" y="0"/>
          <a:chExt cx="0" cy="0"/>
        </a:xfrm>
      </p:grpSpPr>
      <p:sp>
        <p:nvSpPr>
          <p:cNvPr id="109"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0" name="PlaceHolder 2"/>
          <p:cNvSpPr>
            <a:spLocks noGrp="1"/>
          </p:cNvSpPr>
          <p:nvPr>
            <p:ph/>
          </p:nvPr>
        </p:nvSpPr>
        <p:spPr>
          <a:xfrm>
            <a:off x="838080" y="1825560"/>
            <a:ext cx="2527920" cy="4350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5"/>
          </p:nvPr>
        </p:nvSpPr>
        <p:spPr/>
        <p:txBody>
          <a:bodyPr/>
          <a:p>
            <a:r>
              <a:t>Footer</a:t>
            </a:r>
          </a:p>
        </p:txBody>
      </p:sp>
      <p:sp>
        <p:nvSpPr>
          <p:cNvPr id="5" name="PlaceHolder 4"/>
          <p:cNvSpPr>
            <a:spLocks noGrp="1"/>
          </p:cNvSpPr>
          <p:nvPr>
            <p:ph type="sldNum" idx="36"/>
          </p:nvPr>
        </p:nvSpPr>
        <p:spPr/>
        <p:txBody>
          <a:bodyPr/>
          <a:p>
            <a:fld id="{236611CD-714C-4F6E-9D34-D72C48CB4AD5}" type="slidenum">
              <a:t>&lt;#&gt;</a:t>
            </a:fld>
          </a:p>
        </p:txBody>
      </p:sp>
      <p:sp>
        <p:nvSpPr>
          <p:cNvPr id="6" name="PlaceHolder 5"/>
          <p:cNvSpPr>
            <a:spLocks noGrp="1"/>
          </p:cNvSpPr>
          <p:nvPr>
            <p:ph type="dt" idx="37"/>
          </p:nvPr>
        </p:nvSpPr>
        <p:spPr/>
        <p:txBody>
          <a:bodyPr/>
          <a:p>
            <a:r>
              <a:rPr lang="zh-C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
    <p:spTree>
      <p:nvGrpSpPr>
        <p:cNvPr id="1" name=""/>
        <p:cNvGrpSpPr/>
        <p:nvPr/>
      </p:nvGrpSpPr>
      <p:grpSpPr>
        <a:xfrm>
          <a:off x="0" y="0"/>
          <a:ext cx="0" cy="0"/>
          <a:chOff x="0" y="0"/>
          <a:chExt cx="0" cy="0"/>
        </a:xfrm>
      </p:grpSpPr>
      <p:sp>
        <p:nvSpPr>
          <p:cNvPr id="120"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1" name="PlaceHolder 2"/>
          <p:cNvSpPr>
            <a:spLocks noGrp="1"/>
          </p:cNvSpPr>
          <p:nvPr>
            <p:ph/>
          </p:nvPr>
        </p:nvSpPr>
        <p:spPr>
          <a:xfrm>
            <a:off x="838080" y="1825560"/>
            <a:ext cx="2527920" cy="4350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8"/>
          </p:nvPr>
        </p:nvSpPr>
        <p:spPr/>
        <p:txBody>
          <a:bodyPr/>
          <a:p>
            <a:r>
              <a:t>Footer</a:t>
            </a:r>
          </a:p>
        </p:txBody>
      </p:sp>
      <p:sp>
        <p:nvSpPr>
          <p:cNvPr id="5" name="PlaceHolder 4"/>
          <p:cNvSpPr>
            <a:spLocks noGrp="1"/>
          </p:cNvSpPr>
          <p:nvPr>
            <p:ph type="sldNum" idx="39"/>
          </p:nvPr>
        </p:nvSpPr>
        <p:spPr/>
        <p:txBody>
          <a:bodyPr/>
          <a:p>
            <a:fld id="{D0563EC8-CEF6-4FE1-B9C5-58ED6B50C004}" type="slidenum">
              <a:t>&lt;#&gt;</a:t>
            </a:fld>
          </a:p>
        </p:txBody>
      </p:sp>
      <p:sp>
        <p:nvSpPr>
          <p:cNvPr id="6" name="PlaceHolder 5"/>
          <p:cNvSpPr>
            <a:spLocks noGrp="1"/>
          </p:cNvSpPr>
          <p:nvPr>
            <p:ph type="dt" idx="40"/>
          </p:nvPr>
        </p:nvSpPr>
        <p:spPr/>
        <p:txBody>
          <a:bodyPr/>
          <a:p>
            <a:r>
              <a:rPr lang="zh-C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标题和竖排文字">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8C758DD4-72A0-4A96-BE12-BB837C7EC608}" type="slidenum">
              <a:t>&lt;#&gt;</a:t>
            </a:fld>
          </a:p>
        </p:txBody>
      </p:sp>
      <p:sp>
        <p:nvSpPr>
          <p:cNvPr id="4" name="PlaceHolder 3"/>
          <p:cNvSpPr>
            <a:spLocks noGrp="1"/>
          </p:cNvSpPr>
          <p:nvPr>
            <p:ph type="dt" idx="4"/>
          </p:nvPr>
        </p:nvSpPr>
        <p:spPr/>
        <p:txBody>
          <a:bodyPr/>
          <a:p>
            <a:r>
              <a:rPr lang="zh-C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竖排标题与文本">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EEE545E2-3523-44F5-99A0-E02416FEBA7E}" type="slidenum">
              <a:t>&lt;#&gt;</a:t>
            </a:fld>
          </a:p>
        </p:txBody>
      </p:sp>
      <p:sp>
        <p:nvSpPr>
          <p:cNvPr id="4" name="PlaceHolder 3"/>
          <p:cNvSpPr>
            <a:spLocks noGrp="1"/>
          </p:cNvSpPr>
          <p:nvPr>
            <p:ph type="dt" idx="7"/>
          </p:nvPr>
        </p:nvSpPr>
        <p:spPr/>
        <p:txBody>
          <a:bodyPr/>
          <a:p>
            <a:r>
              <a:rPr lang="zh-C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
    <p:spTree>
      <p:nvGrpSpPr>
        <p:cNvPr id="1" name=""/>
        <p:cNvGrpSpPr/>
        <p:nvPr/>
      </p:nvGrpSpPr>
      <p:grpSpPr>
        <a:xfrm>
          <a:off x="0" y="0"/>
          <a:ext cx="0" cy="0"/>
          <a:chOff x="0" y="0"/>
          <a:chExt cx="0" cy="0"/>
        </a:xfrm>
      </p:grpSpPr>
      <p:sp>
        <p:nvSpPr>
          <p:cNvPr id="30"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1" name="PlaceHolder 2"/>
          <p:cNvSpPr>
            <a:spLocks noGrp="1"/>
          </p:cNvSpPr>
          <p:nvPr>
            <p:ph/>
          </p:nvPr>
        </p:nvSpPr>
        <p:spPr>
          <a:xfrm>
            <a:off x="838080" y="1825560"/>
            <a:ext cx="2527920" cy="4350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4B53DC50-BF56-4CB8-8AD4-6DB97F4F29A3}" type="slidenum">
              <a:t>&lt;#&gt;</a:t>
            </a:fld>
          </a:p>
        </p:txBody>
      </p:sp>
      <p:sp>
        <p:nvSpPr>
          <p:cNvPr id="6" name="PlaceHolder 5"/>
          <p:cNvSpPr>
            <a:spLocks noGrp="1"/>
          </p:cNvSpPr>
          <p:nvPr>
            <p:ph type="dt" idx="10"/>
          </p:nvPr>
        </p:nvSpPr>
        <p:spPr/>
        <p:txBody>
          <a:bodyPr/>
          <a:p>
            <a:r>
              <a:rPr lang="zh-C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节标题">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CD7DF484-69FF-4544-9D09-0A9F28212F10}" type="slidenum">
              <a:t>&lt;#&gt;</a:t>
            </a:fld>
          </a:p>
        </p:txBody>
      </p:sp>
      <p:sp>
        <p:nvSpPr>
          <p:cNvPr id="4" name="PlaceHolder 3"/>
          <p:cNvSpPr>
            <a:spLocks noGrp="1"/>
          </p:cNvSpPr>
          <p:nvPr>
            <p:ph type="dt" idx="13"/>
          </p:nvPr>
        </p:nvSpPr>
        <p:spPr/>
        <p:txBody>
          <a:bodyPr/>
          <a:p>
            <a:r>
              <a:rPr lang="zh-C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两栏内容">
    <p:spTree>
      <p:nvGrpSpPr>
        <p:cNvPr id="1" name=""/>
        <p:cNvGrpSpPr/>
        <p:nvPr/>
      </p:nvGrpSpPr>
      <p:grpSpPr>
        <a:xfrm>
          <a:off x="0" y="0"/>
          <a:ext cx="0" cy="0"/>
          <a:chOff x="0" y="0"/>
          <a:chExt cx="0" cy="0"/>
        </a:xfrm>
      </p:grpSpPr>
      <p:sp>
        <p:nvSpPr>
          <p:cNvPr id="49"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0" name="PlaceHolder 2"/>
          <p:cNvSpPr>
            <a:spLocks noGrp="1"/>
          </p:cNvSpPr>
          <p:nvPr>
            <p:ph/>
          </p:nvPr>
        </p:nvSpPr>
        <p:spPr>
          <a:xfrm>
            <a:off x="838080" y="1825560"/>
            <a:ext cx="1233360" cy="4350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1" name="PlaceHolder 3"/>
          <p:cNvSpPr>
            <a:spLocks noGrp="1"/>
          </p:cNvSpPr>
          <p:nvPr>
            <p:ph/>
          </p:nvPr>
        </p:nvSpPr>
        <p:spPr>
          <a:xfrm>
            <a:off x="2133360" y="1825560"/>
            <a:ext cx="1233360" cy="4350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ftr" idx="14"/>
          </p:nvPr>
        </p:nvSpPr>
        <p:spPr/>
        <p:txBody>
          <a:bodyPr/>
          <a:p>
            <a:r>
              <a:t>Footer</a:t>
            </a:r>
          </a:p>
        </p:txBody>
      </p:sp>
      <p:sp>
        <p:nvSpPr>
          <p:cNvPr id="6" name="PlaceHolder 5"/>
          <p:cNvSpPr>
            <a:spLocks noGrp="1"/>
          </p:cNvSpPr>
          <p:nvPr>
            <p:ph type="sldNum" idx="15"/>
          </p:nvPr>
        </p:nvSpPr>
        <p:spPr/>
        <p:txBody>
          <a:bodyPr/>
          <a:p>
            <a:fld id="{C5F986E5-2A0F-46FC-B93D-38ED099EF6C8}" type="slidenum">
              <a:t>&lt;#&gt;</a:t>
            </a:fld>
          </a:p>
        </p:txBody>
      </p:sp>
      <p:sp>
        <p:nvSpPr>
          <p:cNvPr id="7" name="PlaceHolder 6"/>
          <p:cNvSpPr>
            <a:spLocks noGrp="1"/>
          </p:cNvSpPr>
          <p:nvPr>
            <p:ph type="dt" idx="16"/>
          </p:nvPr>
        </p:nvSpPr>
        <p:spPr/>
        <p:txBody>
          <a:bodyPr/>
          <a:p>
            <a:r>
              <a:rPr lang="zh-C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比较">
    <p:spTree>
      <p:nvGrpSpPr>
        <p:cNvPr id="1" name=""/>
        <p:cNvGrpSpPr/>
        <p:nvPr/>
      </p:nvGrpSpPr>
      <p:grpSpPr>
        <a:xfrm>
          <a:off x="0" y="0"/>
          <a:ext cx="0" cy="0"/>
          <a:chOff x="0" y="0"/>
          <a:chExt cx="0" cy="0"/>
        </a:xfrm>
      </p:grpSpPr>
      <p:sp>
        <p:nvSpPr>
          <p:cNvPr id="2" name="PlaceHolder 1"/>
          <p:cNvSpPr>
            <a:spLocks noGrp="1"/>
          </p:cNvSpPr>
          <p:nvPr>
            <p:ph type="ftr" idx="17"/>
          </p:nvPr>
        </p:nvSpPr>
        <p:spPr/>
        <p:txBody>
          <a:bodyPr/>
          <a:p>
            <a:r>
              <a:t>Footer</a:t>
            </a:r>
          </a:p>
        </p:txBody>
      </p:sp>
      <p:sp>
        <p:nvSpPr>
          <p:cNvPr id="3" name="PlaceHolder 2"/>
          <p:cNvSpPr>
            <a:spLocks noGrp="1"/>
          </p:cNvSpPr>
          <p:nvPr>
            <p:ph type="sldNum" idx="18"/>
          </p:nvPr>
        </p:nvSpPr>
        <p:spPr/>
        <p:txBody>
          <a:bodyPr/>
          <a:p>
            <a:fld id="{3A8807A6-801E-4AA9-BA44-5C7B9CC146A1}" type="slidenum">
              <a:t>&lt;#&gt;</a:t>
            </a:fld>
          </a:p>
        </p:txBody>
      </p:sp>
      <p:sp>
        <p:nvSpPr>
          <p:cNvPr id="4" name="PlaceHolder 3"/>
          <p:cNvSpPr>
            <a:spLocks noGrp="1"/>
          </p:cNvSpPr>
          <p:nvPr>
            <p:ph type="dt" idx="19"/>
          </p:nvPr>
        </p:nvSpPr>
        <p:spPr/>
        <p:txBody>
          <a:bodyPr/>
          <a:p>
            <a:r>
              <a:rPr lang="zh-C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仅标题">
    <p:spTree>
      <p:nvGrpSpPr>
        <p:cNvPr id="1" name=""/>
        <p:cNvGrpSpPr/>
        <p:nvPr/>
      </p:nvGrpSpPr>
      <p:grpSpPr>
        <a:xfrm>
          <a:off x="0" y="0"/>
          <a:ext cx="0" cy="0"/>
          <a:chOff x="0" y="0"/>
          <a:chExt cx="0" cy="0"/>
        </a:xfrm>
      </p:grpSpPr>
      <p:sp>
        <p:nvSpPr>
          <p:cNvPr id="67"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 name="PlaceHolder 2"/>
          <p:cNvSpPr>
            <a:spLocks noGrp="1"/>
          </p:cNvSpPr>
          <p:nvPr>
            <p:ph type="ftr" idx="20"/>
          </p:nvPr>
        </p:nvSpPr>
        <p:spPr/>
        <p:txBody>
          <a:bodyPr/>
          <a:p>
            <a:r>
              <a:t>Footer</a:t>
            </a:r>
          </a:p>
        </p:txBody>
      </p:sp>
      <p:sp>
        <p:nvSpPr>
          <p:cNvPr id="4" name="PlaceHolder 3"/>
          <p:cNvSpPr>
            <a:spLocks noGrp="1"/>
          </p:cNvSpPr>
          <p:nvPr>
            <p:ph type="sldNum" idx="21"/>
          </p:nvPr>
        </p:nvSpPr>
        <p:spPr/>
        <p:txBody>
          <a:bodyPr/>
          <a:p>
            <a:fld id="{62381C2C-1F84-4124-A0E8-FA6BA1854A4D}" type="slidenum">
              <a:t>&lt;#&gt;</a:t>
            </a:fld>
          </a:p>
        </p:txBody>
      </p:sp>
      <p:sp>
        <p:nvSpPr>
          <p:cNvPr id="5" name="PlaceHolder 4"/>
          <p:cNvSpPr>
            <a:spLocks noGrp="1"/>
          </p:cNvSpPr>
          <p:nvPr>
            <p:ph type="dt" idx="22"/>
          </p:nvPr>
        </p:nvSpPr>
        <p:spPr/>
        <p:txBody>
          <a:bodyPr/>
          <a:p>
            <a:r>
              <a:rPr lang="zh-C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空白">
    <p:spTree>
      <p:nvGrpSpPr>
        <p:cNvPr id="1" name=""/>
        <p:cNvGrpSpPr/>
        <p:nvPr/>
      </p:nvGrpSpPr>
      <p:grpSpPr>
        <a:xfrm>
          <a:off x="0" y="0"/>
          <a:ext cx="0" cy="0"/>
          <a:chOff x="0" y="0"/>
          <a:chExt cx="0" cy="0"/>
        </a:xfrm>
      </p:grpSpPr>
      <p:sp>
        <p:nvSpPr>
          <p:cNvPr id="2" name="PlaceHolder 1"/>
          <p:cNvSpPr>
            <a:spLocks noGrp="1"/>
          </p:cNvSpPr>
          <p:nvPr>
            <p:ph type="ftr" idx="23"/>
          </p:nvPr>
        </p:nvSpPr>
        <p:spPr/>
        <p:txBody>
          <a:bodyPr/>
          <a:p>
            <a:r>
              <a:t>Footer</a:t>
            </a:r>
          </a:p>
        </p:txBody>
      </p:sp>
      <p:sp>
        <p:nvSpPr>
          <p:cNvPr id="3" name="PlaceHolder 2"/>
          <p:cNvSpPr>
            <a:spLocks noGrp="1"/>
          </p:cNvSpPr>
          <p:nvPr>
            <p:ph type="sldNum" idx="24"/>
          </p:nvPr>
        </p:nvSpPr>
        <p:spPr/>
        <p:txBody>
          <a:bodyPr/>
          <a:p>
            <a:fld id="{6AF20C69-5F6A-4D80-B4B2-17D5A8F329E9}" type="slidenum">
              <a:t>&lt;#&gt;</a:t>
            </a:fld>
          </a:p>
        </p:txBody>
      </p:sp>
      <p:sp>
        <p:nvSpPr>
          <p:cNvPr id="4" name="PlaceHolder 3"/>
          <p:cNvSpPr>
            <a:spLocks noGrp="1"/>
          </p:cNvSpPr>
          <p:nvPr>
            <p:ph type="dt" idx="25"/>
          </p:nvPr>
        </p:nvSpPr>
        <p:spPr/>
        <p:txBody>
          <a:bodyPr/>
          <a:p>
            <a:r>
              <a:rPr lang="zh-C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4.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0" name="组合 6"/>
          <p:cNvGrpSpPr/>
          <p:nvPr/>
        </p:nvGrpSpPr>
        <p:grpSpPr>
          <a:xfrm>
            <a:off x="0" y="1460160"/>
            <a:ext cx="12191400" cy="394560"/>
            <a:chOff x="0" y="1460160"/>
            <a:chExt cx="12191400" cy="394560"/>
          </a:xfrm>
        </p:grpSpPr>
        <p:sp>
          <p:nvSpPr>
            <p:cNvPr id="1"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2"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3"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4" name="PlaceHolder 1"/>
          <p:cNvSpPr>
            <a:spLocks noGrp="1"/>
          </p:cNvSpPr>
          <p:nvPr>
            <p:ph type="sldNum" idx="1"/>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6F4D661E-B5FF-404A-BB06-DB9244B483BB}"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5"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a:t>
            </a:r>
            <a:r>
              <a:rPr b="0" lang="en-US" sz="4400" spc="-1" strike="noStrike">
                <a:solidFill>
                  <a:srgbClr val="000000"/>
                </a:solidFill>
                <a:latin typeface="Arial"/>
              </a:rPr>
              <a:t>edit the </a:t>
            </a:r>
            <a:r>
              <a:rPr b="0" lang="en-US" sz="4400" spc="-1" strike="noStrike">
                <a:solidFill>
                  <a:srgbClr val="000000"/>
                </a:solidFill>
                <a:latin typeface="Arial"/>
              </a:rPr>
              <a:t>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6"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5" name="组合 6"/>
          <p:cNvGrpSpPr/>
          <p:nvPr/>
        </p:nvGrpSpPr>
        <p:grpSpPr>
          <a:xfrm>
            <a:off x="0" y="1460160"/>
            <a:ext cx="12191400" cy="394560"/>
            <a:chOff x="0" y="1460160"/>
            <a:chExt cx="12191400" cy="394560"/>
          </a:xfrm>
        </p:grpSpPr>
        <p:sp>
          <p:nvSpPr>
            <p:cNvPr id="76"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77"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78"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79" name="PlaceHolder 1"/>
          <p:cNvSpPr>
            <a:spLocks noGrp="1"/>
          </p:cNvSpPr>
          <p:nvPr>
            <p:ph type="ftr" idx="26"/>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80" name="PlaceHolder 2"/>
          <p:cNvSpPr>
            <a:spLocks noGrp="1"/>
          </p:cNvSpPr>
          <p:nvPr>
            <p:ph type="sldNum" idx="27"/>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8C6473C-76C2-422D-848C-F981807F5128}"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81" name="PlaceHolder 3"/>
          <p:cNvSpPr>
            <a:spLocks noGrp="1"/>
          </p:cNvSpPr>
          <p:nvPr>
            <p:ph type="dt" idx="28"/>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2" name="组合 6"/>
          <p:cNvGrpSpPr/>
          <p:nvPr/>
        </p:nvGrpSpPr>
        <p:grpSpPr>
          <a:xfrm>
            <a:off x="0" y="1460160"/>
            <a:ext cx="12191400" cy="394560"/>
            <a:chOff x="0" y="1460160"/>
            <a:chExt cx="12191400" cy="394560"/>
          </a:xfrm>
        </p:grpSpPr>
        <p:sp>
          <p:nvSpPr>
            <p:cNvPr id="83"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84"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85"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86" name="PlaceHolder 1"/>
          <p:cNvSpPr>
            <a:spLocks noGrp="1"/>
          </p:cNvSpPr>
          <p:nvPr>
            <p:ph type="ftr" idx="29"/>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87" name="PlaceHolder 2"/>
          <p:cNvSpPr>
            <a:spLocks noGrp="1"/>
          </p:cNvSpPr>
          <p:nvPr>
            <p:ph type="sldNum" idx="30"/>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1503B3E-792F-4A8E-A77F-80DBA7EABAC6}"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88" name="PlaceHolder 3"/>
          <p:cNvSpPr>
            <a:spLocks noGrp="1"/>
          </p:cNvSpPr>
          <p:nvPr>
            <p:ph type="dt" idx="31"/>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9" name="组合 6"/>
          <p:cNvGrpSpPr/>
          <p:nvPr/>
        </p:nvGrpSpPr>
        <p:grpSpPr>
          <a:xfrm>
            <a:off x="0" y="1460160"/>
            <a:ext cx="12191400" cy="394560"/>
            <a:chOff x="0" y="1460160"/>
            <a:chExt cx="12191400" cy="394560"/>
          </a:xfrm>
        </p:grpSpPr>
        <p:sp>
          <p:nvSpPr>
            <p:cNvPr id="90"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1"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92"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93"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4" name="PlaceHolder 2"/>
          <p:cNvSpPr>
            <a:spLocks noGrp="1"/>
          </p:cNvSpPr>
          <p:nvPr>
            <p:ph type="body"/>
          </p:nvPr>
        </p:nvSpPr>
        <p:spPr>
          <a:xfrm>
            <a:off x="838080" y="1825560"/>
            <a:ext cx="5180760" cy="4350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5" name="PlaceHolder 3"/>
          <p:cNvSpPr>
            <a:spLocks noGrp="1"/>
          </p:cNvSpPr>
          <p:nvPr>
            <p:ph type="ftr" idx="32"/>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96" name="PlaceHolder 4"/>
          <p:cNvSpPr>
            <a:spLocks noGrp="1"/>
          </p:cNvSpPr>
          <p:nvPr>
            <p:ph type="sldNum" idx="33"/>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61B03CE5-F9E9-43DF-BF57-FF7F86BC8D3B}"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97" name="PlaceHolder 5"/>
          <p:cNvSpPr>
            <a:spLocks noGrp="1"/>
          </p:cNvSpPr>
          <p:nvPr>
            <p:ph type="dt" idx="34"/>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1" r:id="rId2"/>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0" name="组合 6"/>
          <p:cNvGrpSpPr/>
          <p:nvPr/>
        </p:nvGrpSpPr>
        <p:grpSpPr>
          <a:xfrm>
            <a:off x="0" y="1460160"/>
            <a:ext cx="12191400" cy="394560"/>
            <a:chOff x="0" y="1460160"/>
            <a:chExt cx="12191400" cy="394560"/>
          </a:xfrm>
        </p:grpSpPr>
        <p:sp>
          <p:nvSpPr>
            <p:cNvPr id="101"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2"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103"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104"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5" name="PlaceHolder 2"/>
          <p:cNvSpPr>
            <a:spLocks noGrp="1"/>
          </p:cNvSpPr>
          <p:nvPr>
            <p:ph type="body"/>
          </p:nvPr>
        </p:nvSpPr>
        <p:spPr>
          <a:xfrm>
            <a:off x="838080" y="1825560"/>
            <a:ext cx="5180760" cy="4350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6" name="PlaceHolder 3"/>
          <p:cNvSpPr>
            <a:spLocks noGrp="1"/>
          </p:cNvSpPr>
          <p:nvPr>
            <p:ph type="ftr" idx="35"/>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07" name="PlaceHolder 4"/>
          <p:cNvSpPr>
            <a:spLocks noGrp="1"/>
          </p:cNvSpPr>
          <p:nvPr>
            <p:ph type="sldNum" idx="36"/>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8D452EA2-1891-44BC-B89C-1B29D26E3A0A}"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108" name="PlaceHolder 5"/>
          <p:cNvSpPr>
            <a:spLocks noGrp="1"/>
          </p:cNvSpPr>
          <p:nvPr>
            <p:ph type="dt" idx="37"/>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3" r:id="rId2"/>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1" name="组合 6"/>
          <p:cNvGrpSpPr/>
          <p:nvPr/>
        </p:nvGrpSpPr>
        <p:grpSpPr>
          <a:xfrm>
            <a:off x="0" y="1460160"/>
            <a:ext cx="12191400" cy="394560"/>
            <a:chOff x="0" y="1460160"/>
            <a:chExt cx="12191400" cy="394560"/>
          </a:xfrm>
        </p:grpSpPr>
        <p:sp>
          <p:nvSpPr>
            <p:cNvPr id="112"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3"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114"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115"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6" name="PlaceHolder 2"/>
          <p:cNvSpPr>
            <a:spLocks noGrp="1"/>
          </p:cNvSpPr>
          <p:nvPr>
            <p:ph type="body"/>
          </p:nvPr>
        </p:nvSpPr>
        <p:spPr>
          <a:xfrm>
            <a:off x="838080" y="1825560"/>
            <a:ext cx="5180760" cy="4350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7" name="PlaceHolder 3"/>
          <p:cNvSpPr>
            <a:spLocks noGrp="1"/>
          </p:cNvSpPr>
          <p:nvPr>
            <p:ph type="ftr" idx="38"/>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18" name="PlaceHolder 4"/>
          <p:cNvSpPr>
            <a:spLocks noGrp="1"/>
          </p:cNvSpPr>
          <p:nvPr>
            <p:ph type="sldNum" idx="39"/>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F453013-06A8-4396-B8C1-B5F6AE5A750C}"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119" name="PlaceHolder 5"/>
          <p:cNvSpPr>
            <a:spLocks noGrp="1"/>
          </p:cNvSpPr>
          <p:nvPr>
            <p:ph type="dt" idx="40"/>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 name="组合 6"/>
          <p:cNvGrpSpPr/>
          <p:nvPr/>
        </p:nvGrpSpPr>
        <p:grpSpPr>
          <a:xfrm>
            <a:off x="0" y="1460160"/>
            <a:ext cx="12191400" cy="394560"/>
            <a:chOff x="0" y="1460160"/>
            <a:chExt cx="12191400" cy="394560"/>
          </a:xfrm>
        </p:grpSpPr>
        <p:sp>
          <p:nvSpPr>
            <p:cNvPr id="8"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9"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10"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11" name="PlaceHolder 1"/>
          <p:cNvSpPr>
            <a:spLocks noGrp="1"/>
          </p:cNvSpPr>
          <p:nvPr>
            <p:ph type="ftr" idx="2"/>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2" name="PlaceHolder 2"/>
          <p:cNvSpPr>
            <a:spLocks noGrp="1"/>
          </p:cNvSpPr>
          <p:nvPr>
            <p:ph type="sldNum" idx="3"/>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592AB78-FADA-4953-9AED-31DA129649C2}"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13" name="PlaceHolder 3"/>
          <p:cNvSpPr>
            <a:spLocks noGrp="1"/>
          </p:cNvSpPr>
          <p:nvPr>
            <p:ph type="dt" idx="4"/>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 name="组合 6"/>
          <p:cNvGrpSpPr/>
          <p:nvPr/>
        </p:nvGrpSpPr>
        <p:grpSpPr>
          <a:xfrm>
            <a:off x="0" y="1460160"/>
            <a:ext cx="12191400" cy="394560"/>
            <a:chOff x="0" y="1460160"/>
            <a:chExt cx="12191400" cy="394560"/>
          </a:xfrm>
        </p:grpSpPr>
        <p:sp>
          <p:nvSpPr>
            <p:cNvPr id="15"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16"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17"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18" name="PlaceHolder 1"/>
          <p:cNvSpPr>
            <a:spLocks noGrp="1"/>
          </p:cNvSpPr>
          <p:nvPr>
            <p:ph type="ftr" idx="5"/>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9" name="PlaceHolder 2"/>
          <p:cNvSpPr>
            <a:spLocks noGrp="1"/>
          </p:cNvSpPr>
          <p:nvPr>
            <p:ph type="sldNum" idx="6"/>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BE00362-3106-4CB8-9D96-5D0C1ED22ECC}"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20" name="PlaceHolder 3"/>
          <p:cNvSpPr>
            <a:spLocks noGrp="1"/>
          </p:cNvSpPr>
          <p:nvPr>
            <p:ph type="dt" idx="7"/>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1" name="组合 6"/>
          <p:cNvGrpSpPr/>
          <p:nvPr/>
        </p:nvGrpSpPr>
        <p:grpSpPr>
          <a:xfrm>
            <a:off x="0" y="1460160"/>
            <a:ext cx="12191400" cy="394560"/>
            <a:chOff x="0" y="1460160"/>
            <a:chExt cx="12191400" cy="394560"/>
          </a:xfrm>
        </p:grpSpPr>
        <p:sp>
          <p:nvSpPr>
            <p:cNvPr id="22"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23"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24"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25"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6" name="PlaceHolder 2"/>
          <p:cNvSpPr>
            <a:spLocks noGrp="1"/>
          </p:cNvSpPr>
          <p:nvPr>
            <p:ph type="body"/>
          </p:nvPr>
        </p:nvSpPr>
        <p:spPr>
          <a:xfrm>
            <a:off x="838080" y="1825560"/>
            <a:ext cx="5180760" cy="4350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7" name="PlaceHolder 3"/>
          <p:cNvSpPr>
            <a:spLocks noGrp="1"/>
          </p:cNvSpPr>
          <p:nvPr>
            <p:ph type="ftr" idx="8"/>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28" name="PlaceHolder 4"/>
          <p:cNvSpPr>
            <a:spLocks noGrp="1"/>
          </p:cNvSpPr>
          <p:nvPr>
            <p:ph type="sldNum" idx="9"/>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26BD698-2D5B-4624-B426-B0056048A44E}"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29" name="PlaceHolder 5"/>
          <p:cNvSpPr>
            <a:spLocks noGrp="1"/>
          </p:cNvSpPr>
          <p:nvPr>
            <p:ph type="dt" idx="10"/>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2" name="组合 6"/>
          <p:cNvGrpSpPr/>
          <p:nvPr/>
        </p:nvGrpSpPr>
        <p:grpSpPr>
          <a:xfrm>
            <a:off x="0" y="1460160"/>
            <a:ext cx="12191400" cy="394560"/>
            <a:chOff x="0" y="1460160"/>
            <a:chExt cx="12191400" cy="394560"/>
          </a:xfrm>
        </p:grpSpPr>
        <p:sp>
          <p:nvSpPr>
            <p:cNvPr id="33"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34"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35"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36" name="PlaceHolder 1"/>
          <p:cNvSpPr>
            <a:spLocks noGrp="1"/>
          </p:cNvSpPr>
          <p:nvPr>
            <p:ph type="ftr" idx="11"/>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37" name="PlaceHolder 2"/>
          <p:cNvSpPr>
            <a:spLocks noGrp="1"/>
          </p:cNvSpPr>
          <p:nvPr>
            <p:ph type="sldNum" idx="12"/>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472B8480-4E31-49A8-B577-DC8C67C1DB33}"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38" name="PlaceHolder 3"/>
          <p:cNvSpPr>
            <a:spLocks noGrp="1"/>
          </p:cNvSpPr>
          <p:nvPr>
            <p:ph type="dt" idx="13"/>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9" name="组合 6"/>
          <p:cNvGrpSpPr/>
          <p:nvPr/>
        </p:nvGrpSpPr>
        <p:grpSpPr>
          <a:xfrm>
            <a:off x="0" y="1460160"/>
            <a:ext cx="12191400" cy="394560"/>
            <a:chOff x="0" y="1460160"/>
            <a:chExt cx="12191400" cy="394560"/>
          </a:xfrm>
        </p:grpSpPr>
        <p:sp>
          <p:nvSpPr>
            <p:cNvPr id="40"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41"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42"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43"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4" name="PlaceHolder 2"/>
          <p:cNvSpPr>
            <a:spLocks noGrp="1"/>
          </p:cNvSpPr>
          <p:nvPr>
            <p:ph type="body"/>
          </p:nvPr>
        </p:nvSpPr>
        <p:spPr>
          <a:xfrm>
            <a:off x="838080" y="1825560"/>
            <a:ext cx="2527920" cy="4350600"/>
          </a:xfrm>
          <a:prstGeom prst="rect">
            <a:avLst/>
          </a:prstGeom>
          <a:noFill/>
          <a:ln w="0">
            <a:noFill/>
          </a:ln>
        </p:spPr>
        <p:txBody>
          <a:bodyPr lIns="0" rIns="0" tIns="0" bIns="0" anchor="t">
            <a:normAutofit fontScale="37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5" name="PlaceHolder 3"/>
          <p:cNvSpPr>
            <a:spLocks noGrp="1"/>
          </p:cNvSpPr>
          <p:nvPr>
            <p:ph type="body"/>
          </p:nvPr>
        </p:nvSpPr>
        <p:spPr>
          <a:xfrm>
            <a:off x="3493080" y="1825560"/>
            <a:ext cx="2527920" cy="4350600"/>
          </a:xfrm>
          <a:prstGeom prst="rect">
            <a:avLst/>
          </a:prstGeom>
          <a:noFill/>
          <a:ln w="0">
            <a:noFill/>
          </a:ln>
        </p:spPr>
        <p:txBody>
          <a:bodyPr lIns="0" rIns="0" tIns="0" bIns="0" anchor="t">
            <a:normAutofit fontScale="37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6" name="PlaceHolder 4"/>
          <p:cNvSpPr>
            <a:spLocks noGrp="1"/>
          </p:cNvSpPr>
          <p:nvPr>
            <p:ph type="ftr" idx="14"/>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47" name="PlaceHolder 5"/>
          <p:cNvSpPr>
            <a:spLocks noGrp="1"/>
          </p:cNvSpPr>
          <p:nvPr>
            <p:ph type="sldNum" idx="15"/>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6B48EE2D-BCC3-4F85-99F5-B42DD1EF32B5}"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48" name="PlaceHolder 6"/>
          <p:cNvSpPr>
            <a:spLocks noGrp="1"/>
          </p:cNvSpPr>
          <p:nvPr>
            <p:ph type="dt" idx="16"/>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2" name="组合 6"/>
          <p:cNvGrpSpPr/>
          <p:nvPr/>
        </p:nvGrpSpPr>
        <p:grpSpPr>
          <a:xfrm>
            <a:off x="0" y="1460160"/>
            <a:ext cx="12191400" cy="394560"/>
            <a:chOff x="0" y="1460160"/>
            <a:chExt cx="12191400" cy="394560"/>
          </a:xfrm>
        </p:grpSpPr>
        <p:sp>
          <p:nvSpPr>
            <p:cNvPr id="53"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54"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55"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56" name="PlaceHolder 1"/>
          <p:cNvSpPr>
            <a:spLocks noGrp="1"/>
          </p:cNvSpPr>
          <p:nvPr>
            <p:ph type="ftr" idx="17"/>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57" name="PlaceHolder 2"/>
          <p:cNvSpPr>
            <a:spLocks noGrp="1"/>
          </p:cNvSpPr>
          <p:nvPr>
            <p:ph type="sldNum" idx="18"/>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F6A53A7-985A-4D5B-A514-5DBBD553CB96}"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58" name="PlaceHolder 3"/>
          <p:cNvSpPr>
            <a:spLocks noGrp="1"/>
          </p:cNvSpPr>
          <p:nvPr>
            <p:ph type="dt" idx="19"/>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9" name="组合 6"/>
          <p:cNvGrpSpPr/>
          <p:nvPr/>
        </p:nvGrpSpPr>
        <p:grpSpPr>
          <a:xfrm>
            <a:off x="0" y="1460160"/>
            <a:ext cx="12191400" cy="394560"/>
            <a:chOff x="0" y="1460160"/>
            <a:chExt cx="12191400" cy="394560"/>
          </a:xfrm>
        </p:grpSpPr>
        <p:sp>
          <p:nvSpPr>
            <p:cNvPr id="60"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61"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62"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63"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4" name="PlaceHolder 2"/>
          <p:cNvSpPr>
            <a:spLocks noGrp="1"/>
          </p:cNvSpPr>
          <p:nvPr>
            <p:ph type="ftr" idx="20"/>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65" name="PlaceHolder 3"/>
          <p:cNvSpPr>
            <a:spLocks noGrp="1"/>
          </p:cNvSpPr>
          <p:nvPr>
            <p:ph type="sldNum" idx="21"/>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DCF5B1D-F8C1-49AF-9B3F-4C1AB4427B64}"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66" name="PlaceHolder 4"/>
          <p:cNvSpPr>
            <a:spLocks noGrp="1"/>
          </p:cNvSpPr>
          <p:nvPr>
            <p:ph type="dt" idx="22"/>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8" name="组合 6"/>
          <p:cNvGrpSpPr/>
          <p:nvPr/>
        </p:nvGrpSpPr>
        <p:grpSpPr>
          <a:xfrm>
            <a:off x="0" y="1460160"/>
            <a:ext cx="12191400" cy="394560"/>
            <a:chOff x="0" y="1460160"/>
            <a:chExt cx="12191400" cy="394560"/>
          </a:xfrm>
        </p:grpSpPr>
        <p:sp>
          <p:nvSpPr>
            <p:cNvPr id="69"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70" name="文本框 8"/>
            <p:cNvSpPr/>
            <p:nvPr/>
          </p:nvSpPr>
          <p:spPr>
            <a:xfrm>
              <a:off x="0" y="1460160"/>
              <a:ext cx="17424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71" name="文本框 9"/>
            <p:cNvSpPr/>
            <p:nvPr/>
          </p:nvSpPr>
          <p:spPr>
            <a:xfrm>
              <a:off x="11354400" y="1524960"/>
              <a:ext cx="8370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72" name="PlaceHolder 1"/>
          <p:cNvSpPr>
            <a:spLocks noGrp="1"/>
          </p:cNvSpPr>
          <p:nvPr>
            <p:ph type="ftr" idx="23"/>
          </p:nvPr>
        </p:nvSpPr>
        <p:spPr>
          <a:xfrm>
            <a:off x="4038480" y="6356520"/>
            <a:ext cx="4114080" cy="3643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73" name="PlaceHolder 2"/>
          <p:cNvSpPr>
            <a:spLocks noGrp="1"/>
          </p:cNvSpPr>
          <p:nvPr>
            <p:ph type="sldNum" idx="24"/>
          </p:nvPr>
        </p:nvSpPr>
        <p:spPr>
          <a:xfrm>
            <a:off x="8610480" y="6356520"/>
            <a:ext cx="274248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FB18069B-676E-4576-8129-4C1BF329B804}"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
        <p:nvSpPr>
          <p:cNvPr id="74" name="PlaceHolder 3"/>
          <p:cNvSpPr>
            <a:spLocks noGrp="1"/>
          </p:cNvSpPr>
          <p:nvPr>
            <p:ph type="dt" idx="25"/>
          </p:nvPr>
        </p:nvSpPr>
        <p:spPr>
          <a:xfrm>
            <a:off x="838080" y="6356520"/>
            <a:ext cx="2742480" cy="3643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4.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4.xml"/>
</Relationships>
</file>

<file path=ppt/slides/_rels/slide12.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xml"/>
</Relationships>
</file>

<file path=ppt/slides/_rels/slide13.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jpe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8" Type="http://schemas.openxmlformats.org/officeDocument/2006/relationships/slideLayout" Target="../slideLayouts/slideLayout4.xml"/>
</Relationships>
</file>

<file path=ppt/slides/_rels/slide14.xml.rels><?xml version="1.0" encoding="UTF-8"?>
<Relationships xmlns="http://schemas.openxmlformats.org/package/2006/relationships"><Relationship Id="rId1" Type="http://schemas.openxmlformats.org/officeDocument/2006/relationships/hyperlink" Target="http://lmgtfy.com/" TargetMode="External"/><Relationship Id="rId2" Type="http://schemas.openxmlformats.org/officeDocument/2006/relationships/slideLayout" Target="../slideLayouts/slideLayout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7.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image" Target="../media/image24.jpeg"/><Relationship Id="rId9" Type="http://schemas.openxmlformats.org/officeDocument/2006/relationships/slideLayout" Target="../slideLayouts/slideLayout4.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0.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4.xml"/>
</Relationships>
</file>

<file path=ppt/slides/_rels/slide21.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4.xml"/>
</Relationships>
</file>

<file path=ppt/slides/_rels/slide22.xml.rels><?xml version="1.0" encoding="UTF-8"?>
<Relationships xmlns="http://schemas.openxmlformats.org/package/2006/relationships"><Relationship Id="rId1" Type="http://schemas.openxmlformats.org/officeDocument/2006/relationships/hyperlink" Target="https://godbolt.org/z/Yf4Ed" TargetMode="External"/><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slideLayout" Target="../slideLayouts/slideLayout4.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7.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
</Relationships>
</file>

<file path=ppt/slides/_rels/slide28.xml.rels><?xml version="1.0" encoding="UTF-8"?>
<Relationships xmlns="http://schemas.openxmlformats.org/package/2006/relationships"><Relationship Id="rId1" Type="http://schemas.openxmlformats.org/officeDocument/2006/relationships/hyperlink" Target="https://godbolt.org/z/4esj9rvar" TargetMode="External"/><Relationship Id="rId2" Type="http://schemas.openxmlformats.org/officeDocument/2006/relationships/slideLayout" Target="../slideLayouts/slideLayout4.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4.xml"/>
</Relationships>
</file>

<file path=ppt/slides/_rels/slide30.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slideLayout" Target="../slideLayouts/slideLayout4.xml"/>
</Relationships>
</file>

<file path=ppt/slides/_rels/slide31.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4.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image" Target="../media/image36.png"/><Relationship Id="rId3" Type="http://schemas.openxmlformats.org/officeDocument/2006/relationships/image" Target="../media/image37.png"/><Relationship Id="rId4" Type="http://schemas.openxmlformats.org/officeDocument/2006/relationships/slideLayout" Target="../slideLayouts/slideLayout4.xml"/>
</Relationships>
</file>

<file path=ppt/slides/_rels/slide39.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4.xml"/>
</Relationships>
</file>

<file path=ppt/slides/_rels/slide4.xml.rels><?xml version="1.0" encoding="UTF-8"?>
<Relationships xmlns="http://schemas.openxmlformats.org/package/2006/relationships"><Relationship Id="rId1" Type="http://schemas.openxmlformats.org/officeDocument/2006/relationships/hyperlink" Target="https://github.com/tangx/Stop-Ask-Questions-The-Stupid-Ways/blob/master/README.md" TargetMode="External"/><Relationship Id="rId2" Type="http://schemas.openxmlformats.org/officeDocument/2006/relationships/hyperlink" Target="https://github.com/ryanhanwu/How-To-Ask-Questions-The-Smart-Way/blob/main/README-zh_CN.md" TargetMode="External"/><Relationship Id="rId3" Type="http://schemas.openxmlformats.org/officeDocument/2006/relationships/slideLayout" Target="../slideLayouts/slideLayout4.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6.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image" Target="../media/image40.png"/><Relationship Id="rId3" Type="http://schemas.openxmlformats.org/officeDocument/2006/relationships/slideLayout" Target="../slideLayouts/slideLayout4.xml"/>
</Relationships>
</file>

<file path=ppt/slides/_rels/slide47.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6.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7.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4.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4.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4"/>
          <p:cNvSpPr txBox="1"/>
          <p:nvPr/>
        </p:nvSpPr>
        <p:spPr>
          <a:xfrm>
            <a:off x="825120" y="1825920"/>
            <a:ext cx="10514880" cy="4350600"/>
          </a:xfrm>
          <a:prstGeom prst="rect">
            <a:avLst/>
          </a:prstGeom>
          <a:noFill/>
          <a:ln w="0">
            <a:noFill/>
          </a:ln>
        </p:spPr>
        <p:txBody>
          <a:bodyPr anchor="t">
            <a:noAutofit/>
          </a:bodyPr>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如何科学地提问</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为什么学习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怎么学习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用什么写</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数制与码制</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语言基础语法</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命令行工具</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VsCode</a:t>
            </a:r>
            <a:r>
              <a:rPr b="0" lang="zh-CN" sz="2800" spc="-1" strike="noStrike">
                <a:solidFill>
                  <a:schemeClr val="dk1">
                    <a:lumMod val="50000"/>
                    <a:lumOff val="50000"/>
                  </a:schemeClr>
                </a:solidFill>
                <a:latin typeface="等线"/>
              </a:rPr>
              <a:t>和</a:t>
            </a:r>
            <a:r>
              <a:rPr b="0" lang="en-US" sz="2800" spc="-1" strike="noStrike">
                <a:solidFill>
                  <a:schemeClr val="dk1">
                    <a:lumMod val="50000"/>
                    <a:lumOff val="50000"/>
                  </a:schemeClr>
                </a:solidFill>
                <a:latin typeface="等线"/>
              </a:rPr>
              <a:t>vim</a:t>
            </a:r>
            <a:endParaRPr b="0" lang="en-US" sz="2800" spc="-1" strike="noStrike">
              <a:solidFill>
                <a:srgbClr val="000000"/>
              </a:solidFill>
              <a:latin typeface="Arial"/>
            </a:endParaRPr>
          </a:p>
          <a:p>
            <a:pPr defTabSz="914400">
              <a:lnSpc>
                <a:spcPct val="90000"/>
              </a:lnSpc>
              <a:spcBef>
                <a:spcPts val="1001"/>
              </a:spcBef>
              <a:tabLst>
                <a:tab algn="l" pos="0"/>
              </a:tabLst>
            </a:pPr>
            <a:endParaRPr b="0" lang="en-US" sz="2800" spc="-1" strike="noStrike">
              <a:solidFill>
                <a:srgbClr val="000000"/>
              </a:solidFill>
              <a:latin typeface="Arial"/>
            </a:endParaRPr>
          </a:p>
          <a:p>
            <a:pPr defTabSz="914400">
              <a:lnSpc>
                <a:spcPct val="90000"/>
              </a:lnSpc>
              <a:spcBef>
                <a:spcPts val="1001"/>
              </a:spcBef>
              <a:tabLst>
                <a:tab algn="l" pos="0"/>
              </a:tabLst>
            </a:pPr>
            <a:endParaRPr b="0" lang="en-US" sz="2800" spc="-1" strike="noStrike">
              <a:solidFill>
                <a:srgbClr val="000000"/>
              </a:solidFill>
              <a:latin typeface="Arial"/>
            </a:endParaRPr>
          </a:p>
        </p:txBody>
      </p:sp>
      <p:sp>
        <p:nvSpPr>
          <p:cNvPr id="123" name="PlaceHolder 5"/>
          <p:cNvSpPr txBox="1"/>
          <p:nvPr/>
        </p:nvSpPr>
        <p:spPr>
          <a:xfrm>
            <a:off x="239400" y="119160"/>
            <a:ext cx="10514880" cy="1324800"/>
          </a:xfrm>
          <a:prstGeom prst="rect">
            <a:avLst/>
          </a:prstGeom>
          <a:noFill/>
          <a:ln w="0">
            <a:noFill/>
          </a:ln>
        </p:spPr>
        <p:txBody>
          <a:bodyPr anchor="ctr">
            <a:noAutofit/>
          </a:bodyPr>
          <a:p>
            <a:pPr defTabSz="914400">
              <a:lnSpc>
                <a:spcPct val="90000"/>
              </a:lnSpc>
              <a:tabLst>
                <a:tab algn="l" pos="0"/>
              </a:tabLst>
            </a:pPr>
            <a:r>
              <a:rPr b="0" lang="en-US" sz="4400" spc="-1" strike="noStrike">
                <a:solidFill>
                  <a:schemeClr val="dk1"/>
                </a:solidFill>
                <a:latin typeface="等线 Light"/>
              </a:rPr>
              <a:t>NekoBytes Week1</a:t>
            </a:r>
            <a:endParaRPr b="0" lang="en-US" sz="4400" spc="-1" strike="noStrike">
              <a:solidFill>
                <a:srgbClr val="000000"/>
              </a:solidFill>
              <a:latin typeface="Arial"/>
            </a:endParaRPr>
          </a:p>
        </p:txBody>
      </p:sp>
      <p:sp>
        <p:nvSpPr>
          <p:cNvPr id="2" name="PlaceHolder 1"/>
          <p:cNvSpPr>
            <a:spLocks noGrp="1"/>
          </p:cNvSpPr>
          <p:nvPr>
            <p:ph type="sldNum" idx="1"/>
          </p:nvPr>
        </p:nvSpPr>
        <p:spPr/>
        <p:txBody>
          <a:bodyPr/>
          <a:p>
            <a:fld id="{B2CB8BF6-590F-4CB1-97E4-719F158BBF5A}" type="slidenum">
              <a:t>1</a:t>
            </a:fld>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学习</a:t>
            </a:r>
            <a:r>
              <a:rPr b="1" lang="en-US" sz="4400" spc="-1" strike="noStrike">
                <a:solidFill>
                  <a:schemeClr val="dk1"/>
                </a:solidFill>
                <a:latin typeface="等线 Light"/>
              </a:rPr>
              <a:t>C</a:t>
            </a:r>
            <a:r>
              <a:rPr b="1" lang="zh-CN" sz="4400" spc="-1" strike="noStrike">
                <a:solidFill>
                  <a:schemeClr val="dk1"/>
                </a:solidFill>
                <a:latin typeface="等线 Light"/>
              </a:rPr>
              <a:t>语言看什么书？</a:t>
            </a:r>
            <a:endParaRPr b="0" lang="en-US" sz="4400" spc="-1" strike="noStrike">
              <a:solidFill>
                <a:srgbClr val="000000"/>
              </a:solidFill>
              <a:latin typeface="Arial"/>
            </a:endParaRPr>
          </a:p>
        </p:txBody>
      </p:sp>
      <p:pic>
        <p:nvPicPr>
          <p:cNvPr id="146" name="内容占位符 5" descr="文本&#10;&#10;描述已自动生成"/>
          <p:cNvPicPr/>
          <p:nvPr/>
        </p:nvPicPr>
        <p:blipFill>
          <a:blip r:embed="rId1"/>
          <a:stretch/>
        </p:blipFill>
        <p:spPr>
          <a:xfrm>
            <a:off x="1519560" y="2323440"/>
            <a:ext cx="2449440" cy="3332520"/>
          </a:xfrm>
          <a:prstGeom prst="rect">
            <a:avLst/>
          </a:prstGeom>
          <a:ln w="0">
            <a:noFill/>
          </a:ln>
        </p:spPr>
      </p:pic>
      <p:sp>
        <p:nvSpPr>
          <p:cNvPr id="147" name="文本框 6"/>
          <p:cNvSpPr/>
          <p:nvPr/>
        </p:nvSpPr>
        <p:spPr>
          <a:xfrm>
            <a:off x="2287440" y="4005000"/>
            <a:ext cx="913680" cy="5166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zh-CN" sz="2800" spc="-1" strike="noStrike">
                <a:solidFill>
                  <a:schemeClr val="dk1"/>
                </a:solidFill>
                <a:latin typeface="等线"/>
              </a:rPr>
              <a:t>陈旧</a:t>
            </a:r>
            <a:endParaRPr b="0" lang="en-US" sz="2800" spc="-1" strike="noStrike">
              <a:solidFill>
                <a:srgbClr val="000000"/>
              </a:solidFill>
              <a:latin typeface="Arial"/>
            </a:endParaRPr>
          </a:p>
        </p:txBody>
      </p:sp>
      <p:sp>
        <p:nvSpPr>
          <p:cNvPr id="148" name="文本框 8"/>
          <p:cNvSpPr/>
          <p:nvPr/>
        </p:nvSpPr>
        <p:spPr>
          <a:xfrm>
            <a:off x="1704240" y="4902120"/>
            <a:ext cx="208008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2400" spc="-1" strike="noStrike">
                <a:solidFill>
                  <a:schemeClr val="dk1"/>
                </a:solidFill>
                <a:latin typeface="等线"/>
              </a:rPr>
              <a:t>i = i++ + ++i;</a:t>
            </a:r>
            <a:endParaRPr b="0" lang="en-US" sz="2400" spc="-1" strike="noStrike">
              <a:solidFill>
                <a:srgbClr val="000000"/>
              </a:solidFill>
              <a:latin typeface="Arial"/>
            </a:endParaRPr>
          </a:p>
        </p:txBody>
      </p:sp>
      <p:sp>
        <p:nvSpPr>
          <p:cNvPr id="149" name="文本框 9"/>
          <p:cNvSpPr/>
          <p:nvPr/>
        </p:nvSpPr>
        <p:spPr>
          <a:xfrm>
            <a:off x="4255920" y="3167280"/>
            <a:ext cx="894960" cy="5166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zh-CN" sz="2800" spc="-1" strike="noStrike">
                <a:solidFill>
                  <a:schemeClr val="dk1"/>
                </a:solidFill>
                <a:latin typeface="等线"/>
              </a:rPr>
              <a:t>浅薄</a:t>
            </a:r>
            <a:endParaRPr b="0" lang="en-US" sz="2800" spc="-1" strike="noStrike">
              <a:solidFill>
                <a:srgbClr val="000000"/>
              </a:solidFill>
              <a:latin typeface="Arial"/>
            </a:endParaRPr>
          </a:p>
        </p:txBody>
      </p:sp>
      <p:sp>
        <p:nvSpPr>
          <p:cNvPr id="150" name="箭头: 右 10"/>
          <p:cNvSpPr/>
          <p:nvPr/>
        </p:nvSpPr>
        <p:spPr>
          <a:xfrm>
            <a:off x="5151960" y="3770280"/>
            <a:ext cx="1367280" cy="992160"/>
          </a:xfrm>
          <a:prstGeom prst="rightArrow">
            <a:avLst>
              <a:gd name="adj1" fmla="val 50000"/>
              <a:gd name="adj2" fmla="val 50000"/>
            </a:avLst>
          </a:prstGeom>
          <a:solidFill>
            <a:srgbClr val="156082"/>
          </a:solidFill>
          <a:ln>
            <a:solidFill>
              <a:srgbClr val="092a38"/>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pc="-1" strike="noStrike">
              <a:solidFill>
                <a:schemeClr val="lt1"/>
              </a:solidFill>
              <a:latin typeface="等线"/>
            </a:endParaRPr>
          </a:p>
        </p:txBody>
      </p:sp>
      <p:pic>
        <p:nvPicPr>
          <p:cNvPr id="151" name="图片 12" descr="图片包含 文本&#10;&#10;描述已自动生成"/>
          <p:cNvPicPr/>
          <p:nvPr/>
        </p:nvPicPr>
        <p:blipFill>
          <a:blip r:embed="rId2"/>
          <a:stretch/>
        </p:blipFill>
        <p:spPr>
          <a:xfrm>
            <a:off x="7040160" y="1865880"/>
            <a:ext cx="3030840" cy="4495680"/>
          </a:xfrm>
          <a:prstGeom prst="rect">
            <a:avLst/>
          </a:prstGeom>
          <a:ln w="0">
            <a:noFill/>
          </a:ln>
        </p:spPr>
      </p:pic>
      <p:sp>
        <p:nvSpPr>
          <p:cNvPr id="3" name="PlaceHolder 2"/>
          <p:cNvSpPr>
            <a:spLocks noGrp="1"/>
          </p:cNvSpPr>
          <p:nvPr>
            <p:ph type="sldNum" idx="9"/>
          </p:nvPr>
        </p:nvSpPr>
        <p:spPr/>
        <p:txBody>
          <a:bodyPr/>
          <a:p>
            <a:fld id="{DF289625-0BD9-479C-BCB9-E70414E32E94}" type="slidenum">
              <a:t>10</a:t>
            </a:fld>
          </a:p>
        </p:txBody>
      </p:sp>
    </p:spTree>
  </p:cSld>
  <mc:AlternateContent>
    <mc:Choice Requires="p14">
      <p:transition spd="slow" p14:dur="2000"/>
    </mc:Choice>
    <mc:Fallback>
      <p:transition spd="slow"/>
    </mc:Fallback>
  </mc:AlternateContent>
  <p:timing>
    <p:tnLst>
      <p:par>
        <p:cTn id="57" dur="indefinite" restart="never" nodeType="tmRoot">
          <p:childTnLst>
            <p:seq>
              <p:cTn id="58" dur="indefinite" nodeType="mainSeq">
                <p:childTnLst>
                  <p:par>
                    <p:cTn id="59" fill="hold">
                      <p:stCondLst>
                        <p:cond delay="indefinite"/>
                      </p:stCondLst>
                      <p:childTnLst>
                        <p:par>
                          <p:cTn id="60" fill="hold">
                            <p:stCondLst>
                              <p:cond delay="0"/>
                            </p:stCondLst>
                            <p:childTnLst>
                              <p:par>
                                <p:cTn id="61" nodeType="clickEffect" fill="hold" presetClass="entr" presetID="1">
                                  <p:stCondLst>
                                    <p:cond delay="0"/>
                                  </p:stCondLst>
                                  <p:childTnLst>
                                    <p:set>
                                      <p:cBhvr>
                                        <p:cTn id="62" dur="1" fill="hold">
                                          <p:stCondLst>
                                            <p:cond delay="0"/>
                                          </p:stCondLst>
                                        </p:cTn>
                                        <p:tgtEl>
                                          <p:spTgt spid="14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nodeType="clickEffect" fill="hold" presetClass="entr" presetID="1">
                                  <p:stCondLst>
                                    <p:cond delay="0"/>
                                  </p:stCondLst>
                                  <p:childTnLst>
                                    <p:set>
                                      <p:cBhvr>
                                        <p:cTn id="66" dur="1" fill="hold">
                                          <p:stCondLst>
                                            <p:cond delay="0"/>
                                          </p:stCondLst>
                                        </p:cTn>
                                        <p:tgtEl>
                                          <p:spTgt spid="14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nodeType="clickEffect" fill="hold" presetClass="entr" presetID="1">
                                  <p:stCondLst>
                                    <p:cond delay="0"/>
                                  </p:stCondLst>
                                  <p:childTnLst>
                                    <p:set>
                                      <p:cBhvr>
                                        <p:cTn id="70" dur="1" fill="hold">
                                          <p:stCondLst>
                                            <p:cond delay="0"/>
                                          </p:stCondLst>
                                        </p:cTn>
                                        <p:tgtEl>
                                          <p:spTgt spid="149"/>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nodeType="clickEffect" fill="hold" presetClass="entr" presetID="1">
                                  <p:stCondLst>
                                    <p:cond delay="0"/>
                                  </p:stCondLst>
                                  <p:childTnLst>
                                    <p:set>
                                      <p:cBhvr>
                                        <p:cTn id="74" dur="1" fill="hold">
                                          <p:stCondLst>
                                            <p:cond delay="0"/>
                                          </p:stCondLst>
                                        </p:cTn>
                                        <p:tgtEl>
                                          <p:spTgt spid="15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nodeType="clickEffect" fill="hold" presetClass="entr" presetID="1">
                                  <p:stCondLst>
                                    <p:cond delay="0"/>
                                  </p:stCondLst>
                                  <p:childTnLst>
                                    <p:set>
                                      <p:cBhvr>
                                        <p:cTn id="78" dur="1" fill="hold">
                                          <p:stCondLst>
                                            <p:cond delay="0"/>
                                          </p:stCondLst>
                                        </p:cTn>
                                        <p:tgtEl>
                                          <p:spTgt spid="1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C</a:t>
            </a:r>
            <a:r>
              <a:rPr b="1" lang="zh-CN" sz="4400" spc="-1" strike="noStrike">
                <a:solidFill>
                  <a:schemeClr val="dk1"/>
                </a:solidFill>
                <a:latin typeface="等线 Light"/>
              </a:rPr>
              <a:t>语言的推荐资源</a:t>
            </a:r>
            <a:endParaRPr b="0" lang="en-US" sz="4400" spc="-1" strike="noStrike">
              <a:solidFill>
                <a:srgbClr val="000000"/>
              </a:solidFill>
              <a:latin typeface="Arial"/>
            </a:endParaRPr>
          </a:p>
        </p:txBody>
      </p:sp>
      <p:sp>
        <p:nvSpPr>
          <p:cNvPr id="153"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[Introductory C Programming </a:t>
            </a:r>
            <a:r>
              <a:rPr b="0" lang="zh-CN" sz="2800" spc="-1" strike="noStrike">
                <a:solidFill>
                  <a:schemeClr val="dk1"/>
                </a:solidFill>
                <a:latin typeface="等线"/>
              </a:rPr>
              <a:t>专项课程</a:t>
            </a:r>
            <a:r>
              <a:rPr b="0" lang="en-US" sz="2800" spc="-1" strike="noStrike">
                <a:solidFill>
                  <a:schemeClr val="dk1"/>
                </a:solidFill>
                <a:latin typeface="等线"/>
              </a:rPr>
              <a:t>] https://www.coursera.org/specializations/c-programming?</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a:t>
            </a:r>
            <a:r>
              <a:rPr b="0" lang="zh-CN" sz="2800" spc="-1" strike="noStrike">
                <a:solidFill>
                  <a:schemeClr val="dk1"/>
                </a:solidFill>
                <a:latin typeface="等线"/>
              </a:rPr>
              <a:t>翁恺</a:t>
            </a:r>
            <a:r>
              <a:rPr b="0" lang="en-US" sz="2800" spc="-1" strike="noStrike">
                <a:solidFill>
                  <a:schemeClr val="dk1"/>
                </a:solidFill>
                <a:latin typeface="等线"/>
              </a:rPr>
              <a:t>C</a:t>
            </a:r>
            <a:r>
              <a:rPr b="0" lang="zh-CN" sz="2800" spc="-1" strike="noStrike">
                <a:solidFill>
                  <a:schemeClr val="dk1"/>
                </a:solidFill>
                <a:latin typeface="等线"/>
              </a:rPr>
              <a:t>语言基础入门</a:t>
            </a:r>
            <a:r>
              <a:rPr b="0" lang="en-US" sz="2800" spc="-1" strike="noStrike">
                <a:solidFill>
                  <a:schemeClr val="dk1"/>
                </a:solidFill>
                <a:latin typeface="等线"/>
              </a:rPr>
              <a:t>]@bilibili:</a:t>
            </a:r>
            <a:br>
              <a:rPr sz="2800"/>
            </a:br>
            <a:r>
              <a:rPr b="0" lang="en-US" sz="2800" spc="-1" strike="noStrike">
                <a:solidFill>
                  <a:schemeClr val="dk1"/>
                </a:solidFill>
                <a:latin typeface="等线"/>
              </a:rPr>
              <a:t>https://www.bilibili.com/video/BV1dr4y1n7vA</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[C</a:t>
            </a:r>
            <a:r>
              <a:rPr b="0" lang="zh-CN" sz="2800" spc="-1" strike="noStrike">
                <a:solidFill>
                  <a:schemeClr val="dk1"/>
                </a:solidFill>
                <a:latin typeface="等线"/>
              </a:rPr>
              <a:t>参考手册</a:t>
            </a:r>
            <a:r>
              <a:rPr b="0" lang="en-US" sz="2800" spc="-1" strike="noStrike">
                <a:solidFill>
                  <a:schemeClr val="dk1"/>
                </a:solidFill>
                <a:latin typeface="等线"/>
              </a:rPr>
              <a:t>] https://zh.cppreference.com/w/c</a:t>
            </a:r>
            <a:endParaRPr b="0" lang="en-US" sz="2800" spc="-1" strike="noStrike">
              <a:solidFill>
                <a:srgbClr val="000000"/>
              </a:solidFill>
              <a:latin typeface="Arial"/>
            </a:endParaRPr>
          </a:p>
        </p:txBody>
      </p:sp>
      <p:pic>
        <p:nvPicPr>
          <p:cNvPr id="154" name="图片 5" descr="图形用户界面&#10;&#10;描述已自动生成"/>
          <p:cNvPicPr/>
          <p:nvPr/>
        </p:nvPicPr>
        <p:blipFill>
          <a:blip r:embed="rId1"/>
          <a:stretch/>
        </p:blipFill>
        <p:spPr>
          <a:xfrm>
            <a:off x="8113320" y="2988360"/>
            <a:ext cx="3992760" cy="3188160"/>
          </a:xfrm>
          <a:prstGeom prst="rect">
            <a:avLst/>
          </a:prstGeom>
          <a:ln w="0">
            <a:noFill/>
          </a:ln>
        </p:spPr>
      </p:pic>
      <p:sp>
        <p:nvSpPr>
          <p:cNvPr id="4" name="PlaceHolder 3"/>
          <p:cNvSpPr>
            <a:spLocks noGrp="1"/>
          </p:cNvSpPr>
          <p:nvPr>
            <p:ph type="sldNum" idx="9"/>
          </p:nvPr>
        </p:nvSpPr>
        <p:spPr/>
        <p:txBody>
          <a:bodyPr/>
          <a:p>
            <a:fld id="{4E93F6BD-4742-4EC4-B206-D1B1C694B1D8}" type="slidenum">
              <a:t>11</a:t>
            </a:fld>
          </a:p>
        </p:txBody>
      </p:sp>
    </p:spTree>
  </p:cSld>
  <mc:AlternateContent>
    <mc:Choice Requires="p14">
      <p:transition spd="slow" p14:dur="2000"/>
    </mc:Choice>
    <mc:Fallback>
      <p:transition spd="slow"/>
    </mc:Fallback>
  </mc:AlternateContent>
  <p:timing>
    <p:tnLst>
      <p:par>
        <p:cTn id="79" dur="indefinite" restart="never" nodeType="tmRoot">
          <p:childTnLst>
            <p:seq>
              <p:cTn id="80" dur="indefinite" nodeType="mainSeq">
                <p:childTnLst>
                  <p:par>
                    <p:cTn id="81" fill="hold">
                      <p:stCondLst>
                        <p:cond delay="indefinite"/>
                      </p:stCondLst>
                      <p:childTnLst>
                        <p:par>
                          <p:cTn id="82" fill="hold">
                            <p:stCondLst>
                              <p:cond delay="0"/>
                            </p:stCondLst>
                            <p:childTnLst>
                              <p:par>
                                <p:cTn id="83" nodeType="clickEffect" fill="hold" presetClass="entr" presetID="1">
                                  <p:stCondLst>
                                    <p:cond delay="0"/>
                                  </p:stCondLst>
                                  <p:childTnLst>
                                    <p:set>
                                      <p:cBhvr>
                                        <p:cTn id="84" dur="1" fill="hold">
                                          <p:stCondLst>
                                            <p:cond delay="0"/>
                                          </p:stCondLst>
                                        </p:cTn>
                                        <p:tgtEl>
                                          <p:spTgt spid="1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快乐</a:t>
            </a:r>
            <a:r>
              <a:rPr b="1" lang="en-US" sz="4400" spc="-1" strike="noStrike">
                <a:solidFill>
                  <a:schemeClr val="dk1"/>
                </a:solidFill>
                <a:latin typeface="等线 Light"/>
              </a:rPr>
              <a:t>C</a:t>
            </a:r>
            <a:r>
              <a:rPr b="1" lang="zh-CN" sz="4400" spc="-1" strike="noStrike">
                <a:solidFill>
                  <a:schemeClr val="dk1"/>
                </a:solidFill>
                <a:latin typeface="等线 Light"/>
              </a:rPr>
              <a:t>之旅</a:t>
            </a:r>
            <a:endParaRPr b="0" lang="en-US" sz="4400" spc="-1" strike="noStrike">
              <a:solidFill>
                <a:srgbClr val="000000"/>
              </a:solidFill>
              <a:latin typeface="Arial"/>
            </a:endParaRPr>
          </a:p>
        </p:txBody>
      </p:sp>
      <p:pic>
        <p:nvPicPr>
          <p:cNvPr id="156" name="内容占位符 5" descr="图片包含 文本&#10;&#10;描述已自动生成"/>
          <p:cNvPicPr/>
          <p:nvPr/>
        </p:nvPicPr>
        <p:blipFill>
          <a:blip r:embed="rId1"/>
          <a:stretch/>
        </p:blipFill>
        <p:spPr>
          <a:xfrm>
            <a:off x="1699200" y="4498560"/>
            <a:ext cx="952560" cy="1413360"/>
          </a:xfrm>
          <a:prstGeom prst="rect">
            <a:avLst/>
          </a:prstGeom>
          <a:ln w="0">
            <a:noFill/>
          </a:ln>
        </p:spPr>
      </p:pic>
      <p:sp>
        <p:nvSpPr>
          <p:cNvPr id="157" name="箭头: 右 6"/>
          <p:cNvSpPr/>
          <p:nvPr/>
        </p:nvSpPr>
        <p:spPr>
          <a:xfrm>
            <a:off x="2941200" y="4952880"/>
            <a:ext cx="600840" cy="600840"/>
          </a:xfrm>
          <a:prstGeom prst="rightArrow">
            <a:avLst>
              <a:gd name="adj1" fmla="val 50000"/>
              <a:gd name="adj2" fmla="val 50000"/>
            </a:avLst>
          </a:prstGeom>
          <a:solidFill>
            <a:srgbClr val="156082"/>
          </a:solidFill>
          <a:ln>
            <a:solidFill>
              <a:srgbClr val="092a38"/>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pc="-1" strike="noStrike">
              <a:solidFill>
                <a:schemeClr val="lt1"/>
              </a:solidFill>
              <a:latin typeface="等线"/>
            </a:endParaRPr>
          </a:p>
        </p:txBody>
      </p:sp>
      <p:sp>
        <p:nvSpPr>
          <p:cNvPr id="158" name="文本框 7"/>
          <p:cNvSpPr/>
          <p:nvPr/>
        </p:nvSpPr>
        <p:spPr>
          <a:xfrm>
            <a:off x="3831480" y="5023080"/>
            <a:ext cx="88956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zh-CN" sz="2400" spc="-1" strike="noStrike">
                <a:solidFill>
                  <a:schemeClr val="dk1"/>
                </a:solidFill>
                <a:latin typeface="等线"/>
              </a:rPr>
              <a:t>指针</a:t>
            </a:r>
            <a:endParaRPr b="0" lang="en-US" sz="2400" spc="-1" strike="noStrike">
              <a:solidFill>
                <a:srgbClr val="000000"/>
              </a:solidFill>
              <a:latin typeface="Arial"/>
            </a:endParaRPr>
          </a:p>
        </p:txBody>
      </p:sp>
      <p:sp>
        <p:nvSpPr>
          <p:cNvPr id="159" name="文本框 8"/>
          <p:cNvSpPr/>
          <p:nvPr/>
        </p:nvSpPr>
        <p:spPr>
          <a:xfrm>
            <a:off x="5412960" y="3809880"/>
            <a:ext cx="88956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zh-CN" sz="2400" spc="-1" strike="noStrike">
                <a:solidFill>
                  <a:schemeClr val="dk1"/>
                </a:solidFill>
                <a:latin typeface="等线"/>
              </a:rPr>
              <a:t>自由</a:t>
            </a:r>
            <a:endParaRPr b="0" lang="en-US" sz="2400" spc="-1" strike="noStrike">
              <a:solidFill>
                <a:srgbClr val="000000"/>
              </a:solidFill>
              <a:latin typeface="Arial"/>
            </a:endParaRPr>
          </a:p>
        </p:txBody>
      </p:sp>
      <p:sp>
        <p:nvSpPr>
          <p:cNvPr id="160" name="文本框 9"/>
          <p:cNvSpPr/>
          <p:nvPr/>
        </p:nvSpPr>
        <p:spPr>
          <a:xfrm>
            <a:off x="5403240" y="2586240"/>
            <a:ext cx="88956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zh-CN" sz="2400" spc="-1" strike="noStrike">
                <a:solidFill>
                  <a:schemeClr val="dk1"/>
                </a:solidFill>
                <a:latin typeface="等线"/>
              </a:rPr>
              <a:t>强大</a:t>
            </a:r>
            <a:endParaRPr b="0" lang="en-US" sz="2400" spc="-1" strike="noStrike">
              <a:solidFill>
                <a:srgbClr val="000000"/>
              </a:solidFill>
              <a:latin typeface="Arial"/>
            </a:endParaRPr>
          </a:p>
        </p:txBody>
      </p:sp>
      <p:sp>
        <p:nvSpPr>
          <p:cNvPr id="161" name="文本框 10"/>
          <p:cNvSpPr/>
          <p:nvPr/>
        </p:nvSpPr>
        <p:spPr>
          <a:xfrm>
            <a:off x="3831480" y="3805920"/>
            <a:ext cx="88956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zh-CN" sz="2400" spc="-1" strike="noStrike">
                <a:solidFill>
                  <a:schemeClr val="dk1"/>
                </a:solidFill>
                <a:latin typeface="等线"/>
              </a:rPr>
              <a:t>信任</a:t>
            </a:r>
            <a:endParaRPr b="0" lang="en-US" sz="2400" spc="-1" strike="noStrike">
              <a:solidFill>
                <a:srgbClr val="000000"/>
              </a:solidFill>
              <a:latin typeface="Arial"/>
            </a:endParaRPr>
          </a:p>
        </p:txBody>
      </p:sp>
      <p:sp>
        <p:nvSpPr>
          <p:cNvPr id="162" name="文本框 11"/>
          <p:cNvSpPr/>
          <p:nvPr/>
        </p:nvSpPr>
        <p:spPr>
          <a:xfrm>
            <a:off x="7125120" y="4722120"/>
            <a:ext cx="88956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2400" spc="-1" strike="noStrike">
                <a:solidFill>
                  <a:schemeClr val="dk1"/>
                </a:solidFill>
                <a:latin typeface="等线"/>
              </a:rPr>
              <a:t>UB</a:t>
            </a:r>
            <a:endParaRPr b="0" lang="en-US" sz="2400" spc="-1" strike="noStrike">
              <a:solidFill>
                <a:srgbClr val="000000"/>
              </a:solidFill>
              <a:latin typeface="Arial"/>
            </a:endParaRPr>
          </a:p>
        </p:txBody>
      </p:sp>
      <p:sp>
        <p:nvSpPr>
          <p:cNvPr id="163" name="文本框 12"/>
          <p:cNvSpPr/>
          <p:nvPr/>
        </p:nvSpPr>
        <p:spPr>
          <a:xfrm>
            <a:off x="7125120" y="2976840"/>
            <a:ext cx="88956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2400" spc="-1" strike="noStrike">
                <a:solidFill>
                  <a:schemeClr val="dk1"/>
                </a:solidFill>
                <a:latin typeface="等线"/>
              </a:rPr>
              <a:t>bug</a:t>
            </a:r>
            <a:endParaRPr b="0" lang="en-US" sz="2400" spc="-1" strike="noStrike">
              <a:solidFill>
                <a:srgbClr val="000000"/>
              </a:solidFill>
              <a:latin typeface="Arial"/>
            </a:endParaRPr>
          </a:p>
        </p:txBody>
      </p:sp>
      <p:sp>
        <p:nvSpPr>
          <p:cNvPr id="164" name="文本框 13"/>
          <p:cNvSpPr/>
          <p:nvPr/>
        </p:nvSpPr>
        <p:spPr>
          <a:xfrm>
            <a:off x="8732520" y="3878280"/>
            <a:ext cx="88956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zh-CN" sz="2400" spc="-1" strike="noStrike">
                <a:solidFill>
                  <a:schemeClr val="dk1"/>
                </a:solidFill>
                <a:latin typeface="等线"/>
              </a:rPr>
              <a:t>致命</a:t>
            </a:r>
            <a:endParaRPr b="0" lang="en-US" sz="2400" spc="-1" strike="noStrike">
              <a:solidFill>
                <a:srgbClr val="000000"/>
              </a:solidFill>
              <a:latin typeface="Arial"/>
            </a:endParaRPr>
          </a:p>
        </p:txBody>
      </p:sp>
      <p:sp>
        <p:nvSpPr>
          <p:cNvPr id="165" name="文本框 14"/>
          <p:cNvSpPr/>
          <p:nvPr/>
        </p:nvSpPr>
        <p:spPr>
          <a:xfrm>
            <a:off x="3687840" y="3106440"/>
            <a:ext cx="1044360" cy="821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2400" spc="-1" strike="noStrike">
                <a:solidFill>
                  <a:schemeClr val="dk1"/>
                </a:solidFill>
                <a:latin typeface="等线"/>
              </a:rPr>
              <a:t>C</a:t>
            </a:r>
            <a:r>
              <a:rPr b="1" lang="zh-CN" sz="2400" spc="-1" strike="noStrike">
                <a:solidFill>
                  <a:schemeClr val="dk1"/>
                </a:solidFill>
                <a:latin typeface="等线"/>
              </a:rPr>
              <a:t>语言</a:t>
            </a:r>
            <a:endParaRPr b="0" lang="en-US" sz="2400" spc="-1" strike="noStrike">
              <a:solidFill>
                <a:srgbClr val="000000"/>
              </a:solidFill>
              <a:latin typeface="Arial"/>
            </a:endParaRPr>
          </a:p>
        </p:txBody>
      </p:sp>
      <p:cxnSp>
        <p:nvCxnSpPr>
          <p:cNvPr id="166" name="连接符: 肘形 18"/>
          <p:cNvCxnSpPr>
            <a:stCxn id="165" idx="1"/>
            <a:endCxn id="161" idx="1"/>
          </p:cNvCxnSpPr>
          <p:nvPr/>
        </p:nvCxnSpPr>
        <p:spPr>
          <a:xfrm flipH="1" flipV="1" rot="10800000">
            <a:off x="3687480" y="3516480"/>
            <a:ext cx="144000" cy="516960"/>
          </a:xfrm>
          <a:prstGeom prst="bentConnector3">
            <a:avLst>
              <a:gd name="adj1" fmla="val -159899"/>
            </a:avLst>
          </a:prstGeom>
          <a:ln w="0">
            <a:solidFill>
              <a:srgbClr val="156082"/>
            </a:solidFill>
            <a:tailEnd len="med" type="triangle" w="med"/>
          </a:ln>
        </p:spPr>
      </p:cxnSp>
      <p:cxnSp>
        <p:nvCxnSpPr>
          <p:cNvPr id="167" name="直接箭头连接符 20"/>
          <p:cNvCxnSpPr>
            <a:stCxn id="165" idx="3"/>
            <a:endCxn id="160" idx="1"/>
          </p:cNvCxnSpPr>
          <p:nvPr/>
        </p:nvCxnSpPr>
        <p:spPr>
          <a:xfrm flipV="1">
            <a:off x="4732200" y="2813760"/>
            <a:ext cx="671400" cy="703440"/>
          </a:xfrm>
          <a:prstGeom prst="straightConnector1">
            <a:avLst/>
          </a:prstGeom>
          <a:ln w="0">
            <a:solidFill>
              <a:srgbClr val="156082"/>
            </a:solidFill>
            <a:tailEnd len="med" type="triangle" w="med"/>
          </a:ln>
        </p:spPr>
      </p:cxnSp>
      <p:cxnSp>
        <p:nvCxnSpPr>
          <p:cNvPr id="168" name="直接箭头连接符 22"/>
          <p:cNvCxnSpPr>
            <a:stCxn id="161" idx="3"/>
            <a:endCxn id="159" idx="1"/>
          </p:cNvCxnSpPr>
          <p:nvPr/>
        </p:nvCxnSpPr>
        <p:spPr>
          <a:xfrm>
            <a:off x="4721040" y="4033440"/>
            <a:ext cx="692280" cy="4320"/>
          </a:xfrm>
          <a:prstGeom prst="straightConnector1">
            <a:avLst/>
          </a:prstGeom>
          <a:ln w="0">
            <a:solidFill>
              <a:srgbClr val="156082"/>
            </a:solidFill>
            <a:tailEnd len="med" type="triangle" w="med"/>
          </a:ln>
        </p:spPr>
      </p:cxnSp>
      <p:cxnSp>
        <p:nvCxnSpPr>
          <p:cNvPr id="169" name="直接箭头连接符 24"/>
          <p:cNvCxnSpPr>
            <a:stCxn id="159" idx="3"/>
            <a:endCxn id="163" idx="1"/>
          </p:cNvCxnSpPr>
          <p:nvPr/>
        </p:nvCxnSpPr>
        <p:spPr>
          <a:xfrm flipV="1">
            <a:off x="6302520" y="3204360"/>
            <a:ext cx="822960" cy="833400"/>
          </a:xfrm>
          <a:prstGeom prst="straightConnector1">
            <a:avLst/>
          </a:prstGeom>
          <a:ln w="0">
            <a:solidFill>
              <a:srgbClr val="156082"/>
            </a:solidFill>
            <a:tailEnd len="med" type="triangle" w="med"/>
          </a:ln>
        </p:spPr>
      </p:cxnSp>
      <p:cxnSp>
        <p:nvCxnSpPr>
          <p:cNvPr id="170" name="直接箭头连接符 26"/>
          <p:cNvCxnSpPr>
            <a:stCxn id="159" idx="3"/>
            <a:endCxn id="162" idx="1"/>
          </p:cNvCxnSpPr>
          <p:nvPr/>
        </p:nvCxnSpPr>
        <p:spPr>
          <a:xfrm>
            <a:off x="6302520" y="4037400"/>
            <a:ext cx="822960" cy="912600"/>
          </a:xfrm>
          <a:prstGeom prst="straightConnector1">
            <a:avLst/>
          </a:prstGeom>
          <a:ln w="0">
            <a:solidFill>
              <a:srgbClr val="156082"/>
            </a:solidFill>
            <a:tailEnd len="med" type="triangle" w="med"/>
          </a:ln>
        </p:spPr>
      </p:cxnSp>
      <p:cxnSp>
        <p:nvCxnSpPr>
          <p:cNvPr id="171" name="直接箭头连接符 28"/>
          <p:cNvCxnSpPr>
            <a:stCxn id="160" idx="1"/>
            <a:endCxn id="158" idx="0"/>
          </p:cNvCxnSpPr>
          <p:nvPr/>
        </p:nvCxnSpPr>
        <p:spPr>
          <a:xfrm flipH="1">
            <a:off x="4276080" y="2813760"/>
            <a:ext cx="1127520" cy="2209680"/>
          </a:xfrm>
          <a:prstGeom prst="straightConnector1">
            <a:avLst/>
          </a:prstGeom>
          <a:ln w="0">
            <a:solidFill>
              <a:srgbClr val="156082"/>
            </a:solidFill>
            <a:headEnd len="med" type="triangle" w="med"/>
            <a:tailEnd len="med" type="triangle" w="med"/>
          </a:ln>
        </p:spPr>
      </p:cxnSp>
      <p:cxnSp>
        <p:nvCxnSpPr>
          <p:cNvPr id="172" name="直接箭头连接符 31"/>
          <p:cNvCxnSpPr>
            <a:stCxn id="158" idx="3"/>
            <a:endCxn id="159" idx="2"/>
          </p:cNvCxnSpPr>
          <p:nvPr/>
        </p:nvCxnSpPr>
        <p:spPr>
          <a:xfrm flipV="1">
            <a:off x="4721040" y="4265280"/>
            <a:ext cx="1136880" cy="985680"/>
          </a:xfrm>
          <a:prstGeom prst="straightConnector1">
            <a:avLst/>
          </a:prstGeom>
          <a:ln w="0">
            <a:solidFill>
              <a:srgbClr val="156082"/>
            </a:solidFill>
            <a:headEnd len="med" type="triangle" w="med"/>
            <a:tailEnd len="med" type="triangle" w="med"/>
          </a:ln>
        </p:spPr>
      </p:cxnSp>
      <p:sp>
        <p:nvSpPr>
          <p:cNvPr id="173" name="右大括号 32"/>
          <p:cNvSpPr/>
          <p:nvPr/>
        </p:nvSpPr>
        <p:spPr>
          <a:xfrm>
            <a:off x="8015400" y="3195360"/>
            <a:ext cx="594360" cy="1827000"/>
          </a:xfrm>
          <a:prstGeom prst="rightBrace">
            <a:avLst>
              <a:gd name="adj1" fmla="val 8333"/>
              <a:gd name="adj2" fmla="val 50000"/>
            </a:avLst>
          </a:prstGeom>
          <a:noFill/>
          <a:ln>
            <a:solidFill>
              <a:srgbClr val="156082"/>
            </a:solidFill>
          </a:ln>
        </p:spPr>
        <p:style>
          <a:lnRef idx="2">
            <a:schemeClr val="accent1"/>
          </a:lnRef>
          <a:fillRef idx="0">
            <a:schemeClr val="accent1"/>
          </a:fillRef>
          <a:effectRef idx="1">
            <a:schemeClr val="accent1"/>
          </a:effectRef>
          <a:fontRef idx="minor"/>
        </p:style>
        <p:txBody>
          <a:bodyPr lIns="90000" rIns="90000" tIns="45000" bIns="45000" anchor="ctr">
            <a:noAutofit/>
          </a:bodyPr>
          <a:p>
            <a:pPr algn="ctr" defTabSz="914400">
              <a:lnSpc>
                <a:spcPct val="100000"/>
              </a:lnSpc>
            </a:pPr>
            <a:endParaRPr b="0" lang="en-US" sz="1800" spc="-1" strike="noStrike">
              <a:solidFill>
                <a:schemeClr val="dk1"/>
              </a:solidFill>
              <a:latin typeface="等线"/>
            </a:endParaRPr>
          </a:p>
        </p:txBody>
      </p:sp>
      <p:sp>
        <p:nvSpPr>
          <p:cNvPr id="3" name="PlaceHolder 2"/>
          <p:cNvSpPr>
            <a:spLocks noGrp="1"/>
          </p:cNvSpPr>
          <p:nvPr>
            <p:ph type="sldNum" idx="9"/>
          </p:nvPr>
        </p:nvSpPr>
        <p:spPr/>
        <p:txBody>
          <a:bodyPr/>
          <a:p>
            <a:fld id="{C71D9FF8-1BC7-4EC2-BE75-809029CA59FA}"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遇到问题怎么解决？</a:t>
            </a:r>
            <a:endParaRPr b="0" lang="en-US" sz="4400" spc="-1" strike="noStrike">
              <a:solidFill>
                <a:srgbClr val="000000"/>
              </a:solidFill>
              <a:latin typeface="Arial"/>
            </a:endParaRPr>
          </a:p>
        </p:txBody>
      </p:sp>
      <p:pic>
        <p:nvPicPr>
          <p:cNvPr id="175" name="内容占位符 7" descr="图形用户界面, 应用程序&#10;&#10;描述已自动生成"/>
          <p:cNvPicPr/>
          <p:nvPr/>
        </p:nvPicPr>
        <p:blipFill>
          <a:blip r:embed="rId1"/>
          <a:stretch/>
        </p:blipFill>
        <p:spPr>
          <a:xfrm>
            <a:off x="228600" y="1877760"/>
            <a:ext cx="8381160" cy="1151640"/>
          </a:xfrm>
          <a:prstGeom prst="rect">
            <a:avLst/>
          </a:prstGeom>
          <a:ln w="0">
            <a:noFill/>
          </a:ln>
        </p:spPr>
      </p:pic>
      <p:pic>
        <p:nvPicPr>
          <p:cNvPr id="176" name="图片 19" descr="图形用户界面, 应用程序&#10;&#10;描述已自动生成"/>
          <p:cNvPicPr/>
          <p:nvPr/>
        </p:nvPicPr>
        <p:blipFill>
          <a:blip r:embed="rId2"/>
          <a:stretch/>
        </p:blipFill>
        <p:spPr>
          <a:xfrm>
            <a:off x="2926800" y="3461760"/>
            <a:ext cx="4632840" cy="2837880"/>
          </a:xfrm>
          <a:prstGeom prst="rect">
            <a:avLst/>
          </a:prstGeom>
          <a:ln w="0">
            <a:noFill/>
          </a:ln>
        </p:spPr>
      </p:pic>
      <p:pic>
        <p:nvPicPr>
          <p:cNvPr id="177" name="图片 17" descr="图标&#10;&#10;描述已自动生成"/>
          <p:cNvPicPr/>
          <p:nvPr/>
        </p:nvPicPr>
        <p:blipFill>
          <a:blip r:embed="rId3"/>
          <a:stretch/>
        </p:blipFill>
        <p:spPr>
          <a:xfrm>
            <a:off x="5220000" y="4883400"/>
            <a:ext cx="1596240" cy="1596240"/>
          </a:xfrm>
          <a:prstGeom prst="rect">
            <a:avLst/>
          </a:prstGeom>
          <a:ln w="0">
            <a:noFill/>
          </a:ln>
        </p:spPr>
      </p:pic>
      <p:pic>
        <p:nvPicPr>
          <p:cNvPr id="178" name="图片 23" descr="卡通人物&#10;&#10;描述已自动生成"/>
          <p:cNvPicPr/>
          <p:nvPr/>
        </p:nvPicPr>
        <p:blipFill>
          <a:blip r:embed="rId4"/>
          <a:stretch/>
        </p:blipFill>
        <p:spPr>
          <a:xfrm>
            <a:off x="5400000" y="3060000"/>
            <a:ext cx="1627920" cy="1761480"/>
          </a:xfrm>
          <a:prstGeom prst="rect">
            <a:avLst/>
          </a:prstGeom>
          <a:ln w="0">
            <a:noFill/>
          </a:ln>
        </p:spPr>
      </p:pic>
      <p:pic>
        <p:nvPicPr>
          <p:cNvPr id="179" name="图片 25" descr="图形用户界面, 网站&#10;&#10;描述已自动生成"/>
          <p:cNvPicPr/>
          <p:nvPr/>
        </p:nvPicPr>
        <p:blipFill>
          <a:blip r:embed="rId5"/>
          <a:stretch/>
        </p:blipFill>
        <p:spPr>
          <a:xfrm>
            <a:off x="7428240" y="2520000"/>
            <a:ext cx="4091400" cy="2160000"/>
          </a:xfrm>
          <a:prstGeom prst="rect">
            <a:avLst/>
          </a:prstGeom>
          <a:ln w="0">
            <a:noFill/>
          </a:ln>
        </p:spPr>
      </p:pic>
      <p:pic>
        <p:nvPicPr>
          <p:cNvPr id="180" name="图片 27" descr="图形用户界面, 应用程序&#10;&#10;描述已自动生成"/>
          <p:cNvPicPr/>
          <p:nvPr/>
        </p:nvPicPr>
        <p:blipFill>
          <a:blip r:embed="rId6"/>
          <a:stretch/>
        </p:blipFill>
        <p:spPr>
          <a:xfrm>
            <a:off x="6796080" y="4711320"/>
            <a:ext cx="4091400" cy="1733400"/>
          </a:xfrm>
          <a:prstGeom prst="rect">
            <a:avLst/>
          </a:prstGeom>
          <a:ln w="0">
            <a:noFill/>
          </a:ln>
        </p:spPr>
      </p:pic>
      <p:pic>
        <p:nvPicPr>
          <p:cNvPr id="181" name="" descr=""/>
          <p:cNvPicPr/>
          <p:nvPr/>
        </p:nvPicPr>
        <p:blipFill>
          <a:blip r:embed="rId7"/>
          <a:stretch/>
        </p:blipFill>
        <p:spPr>
          <a:xfrm>
            <a:off x="79560" y="2501640"/>
            <a:ext cx="2980080" cy="3618000"/>
          </a:xfrm>
          <a:prstGeom prst="rect">
            <a:avLst/>
          </a:prstGeom>
          <a:ln w="0">
            <a:noFill/>
          </a:ln>
        </p:spPr>
      </p:pic>
      <p:sp>
        <p:nvSpPr>
          <p:cNvPr id="3" name="PlaceHolder 2"/>
          <p:cNvSpPr>
            <a:spLocks noGrp="1"/>
          </p:cNvSpPr>
          <p:nvPr>
            <p:ph type="sldNum" idx="9"/>
          </p:nvPr>
        </p:nvSpPr>
        <p:spPr/>
        <p:txBody>
          <a:bodyPr/>
          <a:p>
            <a:fld id="{3F305A48-15FA-4B84-9BA1-BEFDDA81BF47}" type="slidenum">
              <a:t>13</a:t>
            </a:fld>
          </a:p>
        </p:txBody>
      </p:sp>
    </p:spTree>
  </p:cSld>
  <mc:AlternateContent>
    <mc:Choice Requires="p14">
      <p:transition spd="slow" p14:dur="2000"/>
    </mc:Choice>
    <mc:Fallback>
      <p:transition spd="slow"/>
    </mc:Fallback>
  </mc:AlternateContent>
  <p:timing>
    <p:tnLst>
      <p:par>
        <p:cTn id="85" dur="indefinite" restart="never" nodeType="tmRoot">
          <p:childTnLst>
            <p:seq>
              <p:cTn id="86" dur="indefinite" nodeType="mainSeq">
                <p:childTnLst>
                  <p:par>
                    <p:cTn id="87" fill="hold">
                      <p:stCondLst>
                        <p:cond delay="indefinite"/>
                      </p:stCondLst>
                      <p:childTnLst>
                        <p:par>
                          <p:cTn id="88" fill="hold">
                            <p:stCondLst>
                              <p:cond delay="0"/>
                            </p:stCondLst>
                            <p:childTnLst>
                              <p:par>
                                <p:cTn id="89" nodeType="clickEffect" fill="hold" presetClass="entr" presetID="1">
                                  <p:stCondLst>
                                    <p:cond delay="0"/>
                                  </p:stCondLst>
                                  <p:childTnLst>
                                    <p:set>
                                      <p:cBhvr>
                                        <p:cTn id="90" dur="1" fill="hold">
                                          <p:stCondLst>
                                            <p:cond delay="0"/>
                                          </p:stCondLst>
                                        </p:cTn>
                                        <p:tgtEl>
                                          <p:spTgt spid="175"/>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nodeType="clickEffect" fill="hold" presetClass="entr" presetID="1">
                                  <p:stCondLst>
                                    <p:cond delay="0"/>
                                  </p:stCondLst>
                                  <p:childTnLst>
                                    <p:set>
                                      <p:cBhvr>
                                        <p:cTn id="94" dur="1" fill="hold">
                                          <p:stCondLst>
                                            <p:cond delay="0"/>
                                          </p:stCondLst>
                                        </p:cTn>
                                        <p:tgtEl>
                                          <p:spTgt spid="176"/>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nodeType="clickEffect" fill="hold" presetClass="entr" presetID="1">
                                  <p:stCondLst>
                                    <p:cond delay="0"/>
                                  </p:stCondLst>
                                  <p:childTnLst>
                                    <p:set>
                                      <p:cBhvr>
                                        <p:cTn id="98" dur="1" fill="hold">
                                          <p:stCondLst>
                                            <p:cond delay="0"/>
                                          </p:stCondLst>
                                        </p:cTn>
                                        <p:tgtEl>
                                          <p:spTgt spid="178"/>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nodeType="clickEffect" fill="hold" presetClass="entr" presetID="1">
                                  <p:stCondLst>
                                    <p:cond delay="0"/>
                                  </p:stCondLst>
                                  <p:childTnLst>
                                    <p:set>
                                      <p:cBhvr>
                                        <p:cTn id="102" dur="1" fill="hold">
                                          <p:stCondLst>
                                            <p:cond delay="0"/>
                                          </p:stCondLst>
                                        </p:cTn>
                                        <p:tgtEl>
                                          <p:spTgt spid="177"/>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nodeType="clickEffect" fill="hold" presetClass="entr" presetID="1">
                                  <p:stCondLst>
                                    <p:cond delay="0"/>
                                  </p:stCondLst>
                                  <p:childTnLst>
                                    <p:set>
                                      <p:cBhvr>
                                        <p:cTn id="106" dur="1" fill="hold">
                                          <p:stCondLst>
                                            <p:cond delay="0"/>
                                          </p:stCondLst>
                                        </p:cTn>
                                        <p:tgtEl>
                                          <p:spTgt spid="179"/>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nodeType="clickEffect" fill="hold" presetClass="entr" presetID="1">
                                  <p:stCondLst>
                                    <p:cond delay="0"/>
                                  </p:stCondLst>
                                  <p:childTnLst>
                                    <p:set>
                                      <p:cBhvr>
                                        <p:cTn id="110" dur="1" fill="hold">
                                          <p:stCondLst>
                                            <p:cond delay="0"/>
                                          </p:stCondLst>
                                        </p:cTn>
                                        <p:tgtEl>
                                          <p:spTgt spid="1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lnSpc>
                <a:spcPct val="100000"/>
              </a:lnSpc>
              <a:buNone/>
              <a:tabLst>
                <a:tab algn="l" pos="0"/>
              </a:tabLst>
            </a:pPr>
            <a:r>
              <a:rPr b="1" lang="en-US" sz="4400" spc="-1" strike="noStrike">
                <a:solidFill>
                  <a:schemeClr val="dk1"/>
                </a:solidFill>
                <a:latin typeface="等线"/>
                <a:ea typeface="Noto Sans CJK SC"/>
              </a:rPr>
              <a:t>RTFM</a:t>
            </a:r>
            <a:r>
              <a:rPr b="1" lang="zh-CN" sz="4400" spc="-1" strike="noStrike">
                <a:solidFill>
                  <a:schemeClr val="dk1"/>
                </a:solidFill>
                <a:latin typeface="等线"/>
                <a:ea typeface="Noto Sans CJK SC"/>
              </a:rPr>
              <a:t>！</a:t>
            </a:r>
            <a:r>
              <a:rPr b="1" lang="en-US" sz="4400" spc="-1" strike="noStrike">
                <a:solidFill>
                  <a:schemeClr val="dk1"/>
                </a:solidFill>
                <a:latin typeface="等线"/>
                <a:ea typeface="Noto Sans CJK SC"/>
              </a:rPr>
              <a:t>STFW!</a:t>
            </a:r>
            <a:endParaRPr b="0" lang="en-US" sz="4400" spc="-1" strike="noStrike">
              <a:solidFill>
                <a:srgbClr val="000000"/>
              </a:solidFill>
              <a:latin typeface="Arial"/>
            </a:endParaRPr>
          </a:p>
        </p:txBody>
      </p:sp>
      <p:sp>
        <p:nvSpPr>
          <p:cNvPr id="183" name=""/>
          <p:cNvSpPr/>
          <p:nvPr/>
        </p:nvSpPr>
        <p:spPr>
          <a:xfrm>
            <a:off x="540000" y="2353680"/>
            <a:ext cx="3926520" cy="34596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pPr>
            <a:r>
              <a:rPr b="1" lang="en-US" sz="1800" spc="-1" strike="noStrike">
                <a:solidFill>
                  <a:srgbClr val="000000"/>
                </a:solidFill>
                <a:latin typeface="Arial"/>
              </a:rPr>
              <a:t>RTFM:</a:t>
            </a:r>
            <a:r>
              <a:rPr b="1" lang="en-US" sz="1800" spc="-1" strike="noStrike">
                <a:solidFill>
                  <a:srgbClr val="000000"/>
                </a:solidFill>
                <a:latin typeface="Arial"/>
              </a:rPr>
              <a:t>	</a:t>
            </a:r>
            <a:r>
              <a:rPr b="1" lang="en-US" sz="1800" spc="-1" strike="noStrike">
                <a:solidFill>
                  <a:srgbClr val="000000"/>
                </a:solidFill>
                <a:latin typeface="Arial"/>
              </a:rPr>
              <a:t>Read The Friendly Manual</a:t>
            </a:r>
            <a:endParaRPr b="0" lang="en-US" sz="1800" spc="-1" strike="noStrike">
              <a:solidFill>
                <a:srgbClr val="000000"/>
              </a:solidFill>
              <a:latin typeface="Arial"/>
            </a:endParaRPr>
          </a:p>
        </p:txBody>
      </p:sp>
      <p:sp>
        <p:nvSpPr>
          <p:cNvPr id="184" name=""/>
          <p:cNvSpPr/>
          <p:nvPr/>
        </p:nvSpPr>
        <p:spPr>
          <a:xfrm>
            <a:off x="413280" y="3027960"/>
            <a:ext cx="2466360" cy="75168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pPr>
            <a:r>
              <a:rPr b="0" lang="zh-CN" sz="1800" spc="-1" strike="noStrike">
                <a:solidFill>
                  <a:srgbClr val="000000"/>
                </a:solidFill>
                <a:latin typeface="Arial"/>
              </a:rPr>
              <a:t>为什么要阅读手册？</a:t>
            </a:r>
            <a:br>
              <a:rPr sz="1800"/>
            </a:br>
            <a:r>
              <a:rPr b="0" lang="zh-CN" sz="1800" spc="-1" strike="noStrike">
                <a:solidFill>
                  <a:srgbClr val="000000"/>
                </a:solidFill>
                <a:latin typeface="Arial"/>
              </a:rPr>
              <a:t>准确、迅速地给你答案</a:t>
            </a:r>
            <a:endParaRPr b="0" lang="en-US" sz="1800" spc="-1" strike="noStrike">
              <a:solidFill>
                <a:srgbClr val="000000"/>
              </a:solidFill>
              <a:latin typeface="Arial"/>
            </a:endParaRPr>
          </a:p>
        </p:txBody>
      </p:sp>
      <p:sp>
        <p:nvSpPr>
          <p:cNvPr id="185" name=""/>
          <p:cNvSpPr/>
          <p:nvPr/>
        </p:nvSpPr>
        <p:spPr>
          <a:xfrm>
            <a:off x="421200" y="3960000"/>
            <a:ext cx="3898440" cy="421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800" spc="-1" strike="noStrike">
                <a:solidFill>
                  <a:srgbClr val="000000"/>
                </a:solidFill>
                <a:latin typeface="Arial"/>
              </a:rPr>
              <a:t>STFW</a:t>
            </a:r>
            <a:r>
              <a:rPr b="1" lang="zh-CN" sz="1800" spc="-1" strike="noStrike">
                <a:solidFill>
                  <a:srgbClr val="000000"/>
                </a:solidFill>
                <a:latin typeface="Arial"/>
              </a:rPr>
              <a:t>：</a:t>
            </a:r>
            <a:r>
              <a:rPr b="1" lang="en-US" sz="1800" spc="-1" strike="noStrike">
                <a:solidFill>
                  <a:srgbClr val="000000"/>
                </a:solidFill>
                <a:latin typeface="Arial"/>
              </a:rPr>
              <a:t>Search The Friendly Web</a:t>
            </a:r>
            <a:endParaRPr b="0" lang="en-US" sz="1800" spc="-1" strike="noStrike">
              <a:solidFill>
                <a:srgbClr val="000000"/>
              </a:solidFill>
              <a:latin typeface="Arial"/>
            </a:endParaRPr>
          </a:p>
        </p:txBody>
      </p:sp>
      <p:sp>
        <p:nvSpPr>
          <p:cNvPr id="186" name=""/>
          <p:cNvSpPr/>
          <p:nvPr/>
        </p:nvSpPr>
        <p:spPr>
          <a:xfrm>
            <a:off x="360000" y="4379400"/>
            <a:ext cx="10566360" cy="282816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pPr>
            <a:r>
              <a:rPr b="0" lang="en-US" sz="1050" spc="-1" strike="noStrike">
                <a:solidFill>
                  <a:srgbClr val="000000"/>
                </a:solidFill>
                <a:latin typeface="Arial"/>
              </a:rPr>
              <a:t>RTFM </a:t>
            </a:r>
            <a:r>
              <a:rPr b="0" lang="zh-CN" sz="1050" spc="-1" strike="noStrike">
                <a:solidFill>
                  <a:srgbClr val="000000"/>
                </a:solidFill>
                <a:latin typeface="Arial"/>
              </a:rPr>
              <a:t>和 </a:t>
            </a:r>
            <a:r>
              <a:rPr b="0" lang="en-US" sz="1050" spc="-1" strike="noStrike">
                <a:solidFill>
                  <a:srgbClr val="000000"/>
                </a:solidFill>
                <a:latin typeface="Arial"/>
              </a:rPr>
              <a:t>STFW</a:t>
            </a:r>
            <a:r>
              <a:rPr b="0" lang="zh-CN" sz="1050" spc="-1" strike="noStrike">
                <a:solidFill>
                  <a:srgbClr val="000000"/>
                </a:solidFill>
                <a:latin typeface="Arial"/>
              </a:rPr>
              <a:t>：如何知道你已完全搞砸了</a:t>
            </a:r>
            <a:endParaRPr b="0" lang="en-US" sz="1050" spc="-1" strike="noStrike">
              <a:solidFill>
                <a:srgbClr val="000000"/>
              </a:solidFill>
              <a:latin typeface="Arial"/>
            </a:endParaRPr>
          </a:p>
          <a:p>
            <a:pPr>
              <a:lnSpc>
                <a:spcPct val="100000"/>
              </a:lnSpc>
            </a:pPr>
            <a:r>
              <a:rPr b="0" lang="zh-CN" sz="1050" spc="-1" strike="noStrike">
                <a:solidFill>
                  <a:srgbClr val="000000"/>
                </a:solidFill>
                <a:latin typeface="Arial"/>
              </a:rPr>
              <a:t>有一个古老而神圣的传统：如果你收到</a:t>
            </a:r>
            <a:r>
              <a:rPr b="0" lang="en-US" sz="1050" spc="-1" strike="noStrike">
                <a:solidFill>
                  <a:srgbClr val="000000"/>
                </a:solidFill>
                <a:latin typeface="Arial"/>
              </a:rPr>
              <a:t>RTFM</a:t>
            </a:r>
            <a:r>
              <a:rPr b="0" lang="zh-CN" sz="1050" spc="-1" strike="noStrike">
                <a:solidFill>
                  <a:srgbClr val="000000"/>
                </a:solidFill>
                <a:latin typeface="Arial"/>
              </a:rPr>
              <a:t>的回应，回答者认为你应该去读他妈的手册。当然，基本上他是对的，你应该去读一读。</a:t>
            </a:r>
            <a:endParaRPr b="0" lang="en-US" sz="1050" spc="-1" strike="noStrike">
              <a:solidFill>
                <a:srgbClr val="000000"/>
              </a:solidFill>
              <a:latin typeface="Arial"/>
            </a:endParaRPr>
          </a:p>
          <a:p>
            <a:pPr>
              <a:lnSpc>
                <a:spcPct val="100000"/>
              </a:lnSpc>
            </a:pPr>
            <a:r>
              <a:rPr b="0" lang="en-US" sz="1050" spc="-1" strike="noStrike">
                <a:solidFill>
                  <a:srgbClr val="000000"/>
                </a:solidFill>
                <a:latin typeface="Arial"/>
              </a:rPr>
              <a:t>RTFM </a:t>
            </a:r>
            <a:r>
              <a:rPr b="0" lang="zh-CN" sz="1050" spc="-1" strike="noStrike">
                <a:solidFill>
                  <a:srgbClr val="000000"/>
                </a:solidFill>
                <a:latin typeface="Arial"/>
              </a:rPr>
              <a:t>有一个年轻的亲戚。如果你收到</a:t>
            </a:r>
            <a:r>
              <a:rPr b="0" lang="en-US" sz="1050" spc="-1" strike="noStrike">
                <a:solidFill>
                  <a:srgbClr val="000000"/>
                </a:solidFill>
                <a:latin typeface="Arial"/>
              </a:rPr>
              <a:t>STFW</a:t>
            </a:r>
            <a:r>
              <a:rPr b="0" lang="zh-CN" sz="1050" spc="-1" strike="noStrike">
                <a:solidFill>
                  <a:srgbClr val="000000"/>
                </a:solidFill>
                <a:latin typeface="Arial"/>
              </a:rPr>
              <a:t>的回应，回答者认为你应该到他妈的网上搜索。那人多半也是对的，去搜索一下吧。（更温和一点的说法是 </a:t>
            </a:r>
            <a:r>
              <a:rPr b="0" lang="en-US" sz="1050" spc="-1" strike="noStrike" u="sng">
                <a:solidFill>
                  <a:srgbClr val="467886"/>
                </a:solidFill>
                <a:uFillTx/>
                <a:latin typeface="Arial"/>
                <a:hlinkClick r:id="rId1"/>
              </a:rPr>
              <a:t>Google 是你的朋友</a:t>
            </a:r>
            <a:r>
              <a:rPr b="0" lang="zh-CN" sz="1050" spc="-1" strike="noStrike">
                <a:solidFill>
                  <a:srgbClr val="000000"/>
                </a:solidFill>
                <a:latin typeface="Arial"/>
              </a:rPr>
              <a:t>！）</a:t>
            </a:r>
            <a:endParaRPr b="0" lang="en-US" sz="1050" spc="-1" strike="noStrike">
              <a:solidFill>
                <a:srgbClr val="000000"/>
              </a:solidFill>
              <a:latin typeface="Arial"/>
            </a:endParaRPr>
          </a:p>
          <a:p>
            <a:pPr>
              <a:lnSpc>
                <a:spcPct val="100000"/>
              </a:lnSpc>
            </a:pPr>
            <a:r>
              <a:rPr b="0" lang="zh-CN" sz="1050" spc="-1" strike="noStrike">
                <a:solidFill>
                  <a:srgbClr val="000000"/>
                </a:solidFill>
                <a:latin typeface="Arial"/>
              </a:rPr>
              <a:t>在论坛，你也可能被要求去爬爬论坛的旧文。事实上，有人甚至可能热心地为你提供以前解决此问题的讨论串。但不要依赖这种关照，提问前应该先搜索一下旧文。</a:t>
            </a:r>
            <a:endParaRPr b="0" lang="en-US" sz="1050" spc="-1" strike="noStrike">
              <a:solidFill>
                <a:srgbClr val="000000"/>
              </a:solidFill>
              <a:latin typeface="Arial"/>
            </a:endParaRPr>
          </a:p>
          <a:p>
            <a:pPr>
              <a:lnSpc>
                <a:spcPct val="100000"/>
              </a:lnSpc>
            </a:pPr>
            <a:r>
              <a:rPr b="0" lang="zh-CN" sz="1050" spc="-1" strike="noStrike">
                <a:solidFill>
                  <a:srgbClr val="000000"/>
                </a:solidFill>
                <a:latin typeface="Arial"/>
              </a:rPr>
              <a:t>通常，用这两句之一回答你的人会给你一份包含你需要内容的手册或者一个网址，而且他们打这些字的时候也正在读着。这些答复意味着回答者认为：</a:t>
            </a:r>
            <a:endParaRPr b="0" lang="en-US" sz="1050" spc="-1" strike="noStrike">
              <a:solidFill>
                <a:srgbClr val="000000"/>
              </a:solidFill>
              <a:latin typeface="Arial"/>
            </a:endParaRPr>
          </a:p>
          <a:p>
            <a:pPr>
              <a:lnSpc>
                <a:spcPct val="100000"/>
              </a:lnSpc>
            </a:pPr>
            <a:r>
              <a:rPr b="0" lang="zh-CN" sz="1050" spc="-1" strike="noStrike">
                <a:solidFill>
                  <a:srgbClr val="000000"/>
                </a:solidFill>
                <a:latin typeface="Arial"/>
              </a:rPr>
              <a:t>你需要的信息非常容易获得；</a:t>
            </a:r>
            <a:endParaRPr b="0" lang="en-US" sz="1050" spc="-1" strike="noStrike">
              <a:solidFill>
                <a:srgbClr val="000000"/>
              </a:solidFill>
              <a:latin typeface="Arial"/>
            </a:endParaRPr>
          </a:p>
          <a:p>
            <a:pPr>
              <a:lnSpc>
                <a:spcPct val="100000"/>
              </a:lnSpc>
            </a:pPr>
            <a:r>
              <a:rPr b="0" lang="zh-CN" sz="1050" spc="-1" strike="noStrike">
                <a:solidFill>
                  <a:srgbClr val="000000"/>
                </a:solidFill>
                <a:latin typeface="Arial"/>
              </a:rPr>
              <a:t>你自己去搜索这些信息比灌给你，能让你学到更多。</a:t>
            </a:r>
            <a:endParaRPr b="0" lang="en-US" sz="1050" spc="-1" strike="noStrike">
              <a:solidFill>
                <a:srgbClr val="000000"/>
              </a:solidFill>
              <a:latin typeface="Arial"/>
            </a:endParaRPr>
          </a:p>
          <a:p>
            <a:pPr>
              <a:lnSpc>
                <a:spcPct val="100000"/>
              </a:lnSpc>
            </a:pPr>
            <a:r>
              <a:rPr b="0" lang="zh-CN" sz="1050" spc="-1" strike="noStrike">
                <a:solidFill>
                  <a:srgbClr val="000000"/>
                </a:solidFill>
                <a:latin typeface="Arial"/>
              </a:rPr>
              <a:t>你不应该因此不爽；依照黑客的标准，他已经表示了对你一定程度的关注，而没有对你的要求视而不见。你应该对他祖母般的慈祥表示感谢。</a:t>
            </a:r>
            <a:endParaRPr b="0" lang="en-US" sz="1050" spc="-1" strike="noStrike">
              <a:solidFill>
                <a:srgbClr val="000000"/>
              </a:solidFill>
              <a:latin typeface="Arial"/>
            </a:endParaRPr>
          </a:p>
          <a:p>
            <a:pPr>
              <a:lnSpc>
                <a:spcPct val="100000"/>
              </a:lnSpc>
            </a:pPr>
            <a:endParaRPr b="0" lang="en-US" sz="1050" spc="-1" strike="noStrike">
              <a:solidFill>
                <a:srgbClr val="000000"/>
              </a:solidFill>
              <a:latin typeface="Arial"/>
            </a:endParaRPr>
          </a:p>
        </p:txBody>
      </p:sp>
      <p:sp>
        <p:nvSpPr>
          <p:cNvPr id="3" name="PlaceHolder 2"/>
          <p:cNvSpPr>
            <a:spLocks noGrp="1"/>
          </p:cNvSpPr>
          <p:nvPr>
            <p:ph type="sldNum" idx="9"/>
          </p:nvPr>
        </p:nvSpPr>
        <p:spPr/>
        <p:txBody>
          <a:bodyPr/>
          <a:p>
            <a:fld id="{EB13C0B0-EC18-4D4D-9347-5C988EB6717D}"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Agenda</a:t>
            </a:r>
            <a:endParaRPr b="0" lang="en-US" sz="4400" spc="-1" strike="noStrike">
              <a:solidFill>
                <a:srgbClr val="000000"/>
              </a:solidFill>
              <a:latin typeface="Arial"/>
            </a:endParaRPr>
          </a:p>
        </p:txBody>
      </p:sp>
      <p:sp>
        <p:nvSpPr>
          <p:cNvPr id="188"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如何科学地提问</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为什么学习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怎么学习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0d0d0d"/>
              </a:buClr>
              <a:buFont typeface="Arial"/>
              <a:buChar char="•"/>
            </a:pPr>
            <a:r>
              <a:rPr b="1" lang="zh-CN" sz="2800" spc="-1" strike="noStrike">
                <a:solidFill>
                  <a:schemeClr val="dk1">
                    <a:lumMod val="95000"/>
                    <a:lumOff val="5000"/>
                  </a:schemeClr>
                </a:solidFill>
                <a:latin typeface="等线"/>
              </a:rPr>
              <a:t>用什么写</a:t>
            </a:r>
            <a:r>
              <a:rPr b="1" lang="en-US" sz="2800" spc="-1" strike="noStrike">
                <a:solidFill>
                  <a:schemeClr val="dk1">
                    <a:lumMod val="95000"/>
                    <a:lumOff val="5000"/>
                  </a:schemeClr>
                </a:solidFill>
                <a:latin typeface="等线"/>
              </a:rPr>
              <a:t>C</a:t>
            </a:r>
            <a:r>
              <a:rPr b="1" lang="zh-CN" sz="2800" spc="-1" strike="noStrike">
                <a:solidFill>
                  <a:schemeClr val="dk1">
                    <a:lumMod val="95000"/>
                    <a:lumOff val="5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数制与码制</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语言基础语法</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命令行工具</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VsCode</a:t>
            </a:r>
            <a:r>
              <a:rPr b="0" lang="zh-CN" sz="2800" spc="-1" strike="noStrike">
                <a:solidFill>
                  <a:schemeClr val="dk1">
                    <a:lumMod val="50000"/>
                    <a:lumOff val="50000"/>
                  </a:schemeClr>
                </a:solidFill>
                <a:latin typeface="等线"/>
              </a:rPr>
              <a:t>和</a:t>
            </a:r>
            <a:r>
              <a:rPr b="0" lang="en-US" sz="2800" spc="-1" strike="noStrike">
                <a:solidFill>
                  <a:schemeClr val="dk1">
                    <a:lumMod val="50000"/>
                    <a:lumOff val="50000"/>
                  </a:schemeClr>
                </a:solidFill>
                <a:latin typeface="等线"/>
              </a:rPr>
              <a:t>vim</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780C5D3B-3346-44ED-A129-EB17A63C7108}"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IDE</a:t>
            </a:r>
            <a:r>
              <a:rPr b="1" lang="zh-CN" sz="4400" spc="-1" strike="noStrike">
                <a:solidFill>
                  <a:schemeClr val="dk1"/>
                </a:solidFill>
                <a:latin typeface="等线 Light"/>
              </a:rPr>
              <a:t>与编辑器（</a:t>
            </a:r>
            <a:r>
              <a:rPr b="1" lang="en-US" sz="4400" spc="-1" strike="noStrike">
                <a:solidFill>
                  <a:schemeClr val="dk1"/>
                </a:solidFill>
                <a:latin typeface="等线 Light"/>
              </a:rPr>
              <a:t>1/2</a:t>
            </a:r>
            <a:r>
              <a:rPr b="1" lang="zh-CN" sz="4400" spc="-1" strike="noStrike">
                <a:solidFill>
                  <a:schemeClr val="dk1"/>
                </a:solidFill>
                <a:latin typeface="等线 Light"/>
              </a:rPr>
              <a:t>）</a:t>
            </a:r>
            <a:endParaRPr b="0" lang="en-US" sz="4400" spc="-1" strike="noStrike">
              <a:solidFill>
                <a:srgbClr val="000000"/>
              </a:solidFill>
              <a:latin typeface="Arial"/>
            </a:endParaRPr>
          </a:p>
        </p:txBody>
      </p:sp>
      <p:sp>
        <p:nvSpPr>
          <p:cNvPr id="190" name="PlaceHolder 2"/>
          <p:cNvSpPr>
            <a:spLocks noGrp="1"/>
          </p:cNvSpPr>
          <p:nvPr>
            <p:ph/>
          </p:nvPr>
        </p:nvSpPr>
        <p:spPr>
          <a:xfrm>
            <a:off x="838080" y="2008080"/>
            <a:ext cx="10514880" cy="452988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000000"/>
              </a:buClr>
              <a:buFont typeface="Arial"/>
              <a:buChar char="•"/>
            </a:pPr>
            <a:r>
              <a:rPr b="0" lang="en-US" sz="2400" spc="-1" strike="noStrike">
                <a:solidFill>
                  <a:schemeClr val="dk1"/>
                </a:solidFill>
                <a:latin typeface="等线"/>
              </a:rPr>
              <a:t>IDE</a:t>
            </a:r>
            <a:r>
              <a:rPr b="0" lang="zh-CN" sz="2400" spc="-1" strike="noStrike">
                <a:solidFill>
                  <a:schemeClr val="dk1"/>
                </a:solidFill>
                <a:latin typeface="等线"/>
              </a:rPr>
              <a:t>（集成开发环境）和编辑器是软件开发中常用的工具。它们都用于编写、编辑和管理代码，但在功能和用途上有一些区别。</a:t>
            </a: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400" spc="-1" strike="noStrike">
                <a:solidFill>
                  <a:schemeClr val="dk1"/>
                </a:solidFill>
                <a:latin typeface="等线"/>
              </a:rPr>
              <a:t>IDE</a:t>
            </a:r>
            <a:r>
              <a:rPr b="0" lang="zh-CN" sz="2400" spc="-1" strike="noStrike">
                <a:solidFill>
                  <a:schemeClr val="dk1"/>
                </a:solidFill>
                <a:latin typeface="等线"/>
              </a:rPr>
              <a:t>是一种集成了多个工具和功能的软件，旨在提供全面的开发环境。它通常包括代码编辑器、调试器、编译器、构建工具、版本控制系统等。</a:t>
            </a:r>
            <a:r>
              <a:rPr b="0" lang="en-US" sz="2400" spc="-1" strike="noStrike">
                <a:solidFill>
                  <a:schemeClr val="dk1"/>
                </a:solidFill>
                <a:latin typeface="等线"/>
              </a:rPr>
              <a:t>IDE</a:t>
            </a:r>
            <a:r>
              <a:rPr b="0" lang="zh-CN" sz="2400" spc="-1" strike="noStrike">
                <a:solidFill>
                  <a:schemeClr val="dk1"/>
                </a:solidFill>
                <a:latin typeface="等线"/>
              </a:rPr>
              <a:t>提供了一个统一的界面，使开发人员可以在一个应用程序中完成多个开发任务。</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Visual Studio</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Clion</a:t>
            </a: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400" spc="-1" strike="noStrike">
                <a:solidFill>
                  <a:schemeClr val="dk1"/>
                </a:solidFill>
                <a:latin typeface="等线"/>
              </a:rPr>
              <a:t>编辑器则更加轻量级，专注于提供代码编辑功能。它通常具有语法高亮、自动完成、代码折叠等基本功能，但不包含其他开发工具。编辑器通常更加灵活和可定制，适合开发人员根据自己的需求选择插件和扩展。</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Visual Studio Code</a:t>
            </a: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3357F86A-FC5B-4942-9506-FC4F5CE6212E}"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IDE</a:t>
            </a:r>
            <a:r>
              <a:rPr b="1" lang="zh-CN" sz="4400" spc="-1" strike="noStrike">
                <a:solidFill>
                  <a:schemeClr val="dk1"/>
                </a:solidFill>
                <a:latin typeface="等线 Light"/>
              </a:rPr>
              <a:t>与编辑器（</a:t>
            </a:r>
            <a:r>
              <a:rPr b="1" lang="en-US" sz="4400" spc="-1" strike="noStrike">
                <a:solidFill>
                  <a:schemeClr val="dk1"/>
                </a:solidFill>
                <a:latin typeface="等线 Light"/>
              </a:rPr>
              <a:t>2/2</a:t>
            </a:r>
            <a:r>
              <a:rPr b="1" lang="zh-CN" sz="4400" spc="-1" strike="noStrike">
                <a:solidFill>
                  <a:schemeClr val="dk1"/>
                </a:solidFill>
                <a:latin typeface="等线 Light"/>
              </a:rPr>
              <a:t>）</a:t>
            </a:r>
            <a:endParaRPr b="0" lang="en-US" sz="4400" spc="-1" strike="noStrike">
              <a:solidFill>
                <a:srgbClr val="000000"/>
              </a:solidFill>
              <a:latin typeface="Arial"/>
            </a:endParaRPr>
          </a:p>
        </p:txBody>
      </p:sp>
      <p:sp>
        <p:nvSpPr>
          <p:cNvPr id="192" name="文本框 5"/>
          <p:cNvSpPr/>
          <p:nvPr/>
        </p:nvSpPr>
        <p:spPr>
          <a:xfrm>
            <a:off x="1814400" y="1758600"/>
            <a:ext cx="825840" cy="10652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3200" spc="-1" strike="noStrike">
                <a:solidFill>
                  <a:schemeClr val="dk1"/>
                </a:solidFill>
                <a:latin typeface="等线"/>
              </a:rPr>
              <a:t>IDE</a:t>
            </a:r>
            <a:endParaRPr b="0" lang="en-US" sz="3200" spc="-1" strike="noStrike">
              <a:solidFill>
                <a:srgbClr val="000000"/>
              </a:solidFill>
              <a:latin typeface="Arial"/>
            </a:endParaRPr>
          </a:p>
        </p:txBody>
      </p:sp>
      <p:pic>
        <p:nvPicPr>
          <p:cNvPr id="193" name="图片 7" descr="卡通人物&#10;&#10;中度可信度描述已自动生成"/>
          <p:cNvPicPr/>
          <p:nvPr/>
        </p:nvPicPr>
        <p:blipFill>
          <a:blip r:embed="rId1"/>
          <a:stretch/>
        </p:blipFill>
        <p:spPr>
          <a:xfrm>
            <a:off x="576000" y="2343240"/>
            <a:ext cx="3303000" cy="1650960"/>
          </a:xfrm>
          <a:prstGeom prst="rect">
            <a:avLst/>
          </a:prstGeom>
          <a:ln w="0">
            <a:noFill/>
          </a:ln>
        </p:spPr>
      </p:pic>
      <p:pic>
        <p:nvPicPr>
          <p:cNvPr id="194" name="图片 9" descr="卡通画&#10;&#10;中度可信度描述已自动生成"/>
          <p:cNvPicPr/>
          <p:nvPr/>
        </p:nvPicPr>
        <p:blipFill>
          <a:blip r:embed="rId2"/>
          <a:stretch/>
        </p:blipFill>
        <p:spPr>
          <a:xfrm>
            <a:off x="576000" y="3994920"/>
            <a:ext cx="3303000" cy="1089360"/>
          </a:xfrm>
          <a:prstGeom prst="rect">
            <a:avLst/>
          </a:prstGeom>
          <a:ln w="0">
            <a:noFill/>
          </a:ln>
        </p:spPr>
      </p:pic>
      <p:pic>
        <p:nvPicPr>
          <p:cNvPr id="195" name="图片 11" descr="手机屏幕的截图&#10;&#10;中度可信度描述已自动生成"/>
          <p:cNvPicPr/>
          <p:nvPr/>
        </p:nvPicPr>
        <p:blipFill>
          <a:blip r:embed="rId3"/>
          <a:stretch/>
        </p:blipFill>
        <p:spPr>
          <a:xfrm>
            <a:off x="576000" y="5277960"/>
            <a:ext cx="2361600" cy="680400"/>
          </a:xfrm>
          <a:prstGeom prst="rect">
            <a:avLst/>
          </a:prstGeom>
          <a:ln w="0">
            <a:noFill/>
          </a:ln>
        </p:spPr>
      </p:pic>
      <p:pic>
        <p:nvPicPr>
          <p:cNvPr id="196" name="图片 13" descr="钟表的特写&#10;&#10;中度可信度描述已自动生成"/>
          <p:cNvPicPr/>
          <p:nvPr/>
        </p:nvPicPr>
        <p:blipFill>
          <a:blip r:embed="rId4"/>
          <a:stretch/>
        </p:blipFill>
        <p:spPr>
          <a:xfrm>
            <a:off x="2938320" y="5085360"/>
            <a:ext cx="940680" cy="873000"/>
          </a:xfrm>
          <a:prstGeom prst="rect">
            <a:avLst/>
          </a:prstGeom>
          <a:ln w="0">
            <a:noFill/>
          </a:ln>
        </p:spPr>
      </p:pic>
      <p:sp>
        <p:nvSpPr>
          <p:cNvPr id="197" name="文本框 14"/>
          <p:cNvSpPr/>
          <p:nvPr/>
        </p:nvSpPr>
        <p:spPr>
          <a:xfrm>
            <a:off x="8118360" y="1758600"/>
            <a:ext cx="1499760" cy="5774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zh-CN" sz="3200" spc="-1" strike="noStrike">
                <a:solidFill>
                  <a:schemeClr val="dk1"/>
                </a:solidFill>
                <a:latin typeface="等线"/>
              </a:rPr>
              <a:t>编辑器</a:t>
            </a:r>
            <a:endParaRPr b="0" lang="en-US" sz="3200" spc="-1" strike="noStrike">
              <a:solidFill>
                <a:srgbClr val="000000"/>
              </a:solidFill>
              <a:latin typeface="Arial"/>
            </a:endParaRPr>
          </a:p>
        </p:txBody>
      </p:sp>
      <p:sp>
        <p:nvSpPr>
          <p:cNvPr id="198" name="文本框 15"/>
          <p:cNvSpPr/>
          <p:nvPr/>
        </p:nvSpPr>
        <p:spPr>
          <a:xfrm>
            <a:off x="8118360" y="5229720"/>
            <a:ext cx="1499760" cy="5774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zh-CN" sz="3200" spc="-1" strike="noStrike">
                <a:solidFill>
                  <a:schemeClr val="dk1"/>
                </a:solidFill>
                <a:latin typeface="等线"/>
              </a:rPr>
              <a:t>编译器</a:t>
            </a:r>
            <a:endParaRPr b="0" lang="en-US" sz="3200" spc="-1" strike="noStrike">
              <a:solidFill>
                <a:srgbClr val="000000"/>
              </a:solidFill>
              <a:latin typeface="Arial"/>
            </a:endParaRPr>
          </a:p>
        </p:txBody>
      </p:sp>
      <p:pic>
        <p:nvPicPr>
          <p:cNvPr id="199" name="图片 17" descr="图片包含 游戏机, 画&#10;&#10;描述已自动生成"/>
          <p:cNvPicPr/>
          <p:nvPr/>
        </p:nvPicPr>
        <p:blipFill>
          <a:blip r:embed="rId5"/>
          <a:stretch/>
        </p:blipFill>
        <p:spPr>
          <a:xfrm>
            <a:off x="6811920" y="2343240"/>
            <a:ext cx="1305720" cy="1305720"/>
          </a:xfrm>
          <a:prstGeom prst="rect">
            <a:avLst/>
          </a:prstGeom>
          <a:ln w="0">
            <a:noFill/>
          </a:ln>
        </p:spPr>
      </p:pic>
      <p:pic>
        <p:nvPicPr>
          <p:cNvPr id="200" name="图片 19" descr="图片包含 图标&#10;&#10;描述已自动生成"/>
          <p:cNvPicPr/>
          <p:nvPr/>
        </p:nvPicPr>
        <p:blipFill>
          <a:blip r:embed="rId6"/>
          <a:stretch/>
        </p:blipFill>
        <p:spPr>
          <a:xfrm>
            <a:off x="9618840" y="2282040"/>
            <a:ext cx="1305720" cy="1305720"/>
          </a:xfrm>
          <a:prstGeom prst="rect">
            <a:avLst/>
          </a:prstGeom>
          <a:ln w="0">
            <a:noFill/>
          </a:ln>
        </p:spPr>
      </p:pic>
      <p:pic>
        <p:nvPicPr>
          <p:cNvPr id="201" name="图片 21" descr="图片包含 形状&#10;&#10;描述已自动生成"/>
          <p:cNvPicPr/>
          <p:nvPr/>
        </p:nvPicPr>
        <p:blipFill>
          <a:blip r:embed="rId7"/>
          <a:stretch/>
        </p:blipFill>
        <p:spPr>
          <a:xfrm>
            <a:off x="6811920" y="4139640"/>
            <a:ext cx="1456560" cy="1089360"/>
          </a:xfrm>
          <a:prstGeom prst="rect">
            <a:avLst/>
          </a:prstGeom>
          <a:ln w="0">
            <a:noFill/>
          </a:ln>
        </p:spPr>
      </p:pic>
      <p:pic>
        <p:nvPicPr>
          <p:cNvPr id="202" name="图片 25" descr="卡通画&#10;&#10;描述已自动生成"/>
          <p:cNvPicPr/>
          <p:nvPr/>
        </p:nvPicPr>
        <p:blipFill>
          <a:blip r:embed="rId8"/>
          <a:stretch/>
        </p:blipFill>
        <p:spPr>
          <a:xfrm>
            <a:off x="9395640" y="4140000"/>
            <a:ext cx="1752120" cy="1094760"/>
          </a:xfrm>
          <a:prstGeom prst="rect">
            <a:avLst/>
          </a:prstGeom>
          <a:ln w="0">
            <a:noFill/>
          </a:ln>
        </p:spPr>
      </p:pic>
      <p:sp>
        <p:nvSpPr>
          <p:cNvPr id="3" name="PlaceHolder 2"/>
          <p:cNvSpPr>
            <a:spLocks noGrp="1"/>
          </p:cNvSpPr>
          <p:nvPr>
            <p:ph type="sldNum" idx="9"/>
          </p:nvPr>
        </p:nvSpPr>
        <p:spPr/>
        <p:txBody>
          <a:bodyPr/>
          <a:p>
            <a:fld id="{8BD5DEA5-65E0-4B94-BEF6-7FC884A28D09}" type="slidenum">
              <a:t>17</a:t>
            </a:fld>
          </a:p>
        </p:txBody>
      </p:sp>
    </p:spTree>
  </p:cSld>
  <mc:AlternateContent>
    <mc:Choice Requires="p14">
      <p:transition spd="slow" p14:dur="2000"/>
    </mc:Choice>
    <mc:Fallback>
      <p:transition spd="slow"/>
    </mc:Fallback>
  </mc:AlternateContent>
  <p:timing>
    <p:tnLst>
      <p:par>
        <p:cTn id="111" dur="indefinite" restart="never" nodeType="tmRoot">
          <p:childTnLst>
            <p:seq>
              <p:cTn id="112" dur="indefinite" nodeType="mainSeq">
                <p:childTnLst>
                  <p:par>
                    <p:cTn id="113" fill="hold">
                      <p:stCondLst>
                        <p:cond delay="indefinite"/>
                      </p:stCondLst>
                      <p:childTnLst>
                        <p:par>
                          <p:cTn id="114" fill="hold">
                            <p:stCondLst>
                              <p:cond delay="0"/>
                            </p:stCondLst>
                            <p:childTnLst>
                              <p:par>
                                <p:cTn id="115" nodeType="clickEffect" fill="hold" presetClass="entr" presetID="1">
                                  <p:stCondLst>
                                    <p:cond delay="0"/>
                                  </p:stCondLst>
                                  <p:childTnLst>
                                    <p:set>
                                      <p:cBhvr>
                                        <p:cTn id="116" dur="1" fill="hold">
                                          <p:stCondLst>
                                            <p:cond delay="0"/>
                                          </p:stCondLst>
                                        </p:cTn>
                                        <p:tgtEl>
                                          <p:spTgt spid="192"/>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nodeType="clickEffect" fill="hold" presetClass="entr" presetID="1">
                                  <p:stCondLst>
                                    <p:cond delay="0"/>
                                  </p:stCondLst>
                                  <p:childTnLst>
                                    <p:set>
                                      <p:cBhvr>
                                        <p:cTn id="120" dur="1" fill="hold">
                                          <p:stCondLst>
                                            <p:cond delay="0"/>
                                          </p:stCondLst>
                                        </p:cTn>
                                        <p:tgtEl>
                                          <p:spTgt spid="193"/>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nodeType="clickEffect" fill="hold" presetClass="entr" presetID="1">
                                  <p:stCondLst>
                                    <p:cond delay="0"/>
                                  </p:stCondLst>
                                  <p:childTnLst>
                                    <p:set>
                                      <p:cBhvr>
                                        <p:cTn id="124" dur="1" fill="hold">
                                          <p:stCondLst>
                                            <p:cond delay="0"/>
                                          </p:stCondLst>
                                        </p:cTn>
                                        <p:tgtEl>
                                          <p:spTgt spid="194"/>
                                        </p:tgtEl>
                                        <p:attrNameLst>
                                          <p:attrName>style.visibility</p:attrName>
                                        </p:attrNameLst>
                                      </p:cBhvr>
                                      <p:to>
                                        <p:strVal val="visible"/>
                                      </p:to>
                                    </p:set>
                                  </p:childTnLst>
                                </p:cTn>
                              </p:par>
                            </p:childTnLst>
                          </p:cTn>
                        </p:par>
                      </p:childTnLst>
                    </p:cTn>
                  </p:par>
                  <p:par>
                    <p:cTn id="125" fill="hold">
                      <p:stCondLst>
                        <p:cond delay="indefinite"/>
                      </p:stCondLst>
                      <p:childTnLst>
                        <p:par>
                          <p:cTn id="126" fill="hold">
                            <p:stCondLst>
                              <p:cond delay="0"/>
                            </p:stCondLst>
                            <p:childTnLst>
                              <p:par>
                                <p:cTn id="127" nodeType="clickEffect" fill="hold" presetClass="entr" presetID="1">
                                  <p:stCondLst>
                                    <p:cond delay="0"/>
                                  </p:stCondLst>
                                  <p:childTnLst>
                                    <p:set>
                                      <p:cBhvr>
                                        <p:cTn id="128" dur="1" fill="hold">
                                          <p:stCondLst>
                                            <p:cond delay="0"/>
                                          </p:stCondLst>
                                        </p:cTn>
                                        <p:tgtEl>
                                          <p:spTgt spid="19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nodeType="clickEffect" fill="hold" presetClass="entr" presetID="1">
                                  <p:stCondLst>
                                    <p:cond delay="0"/>
                                  </p:stCondLst>
                                  <p:childTnLst>
                                    <p:set>
                                      <p:cBhvr>
                                        <p:cTn id="132" dur="1" fill="hold">
                                          <p:stCondLst>
                                            <p:cond delay="0"/>
                                          </p:stCondLst>
                                        </p:cTn>
                                        <p:tgtEl>
                                          <p:spTgt spid="196"/>
                                        </p:tgtEl>
                                        <p:attrNameLst>
                                          <p:attrName>style.visibility</p:attrName>
                                        </p:attrNameLst>
                                      </p:cBhvr>
                                      <p:to>
                                        <p:strVal val="visible"/>
                                      </p:to>
                                    </p:set>
                                  </p:childTnLst>
                                </p:cTn>
                              </p:par>
                            </p:childTnLst>
                          </p:cTn>
                        </p:par>
                      </p:childTnLst>
                    </p:cTn>
                  </p:par>
                  <p:par>
                    <p:cTn id="133" fill="hold">
                      <p:stCondLst>
                        <p:cond delay="indefinite"/>
                      </p:stCondLst>
                      <p:childTnLst>
                        <p:par>
                          <p:cTn id="134" fill="hold">
                            <p:stCondLst>
                              <p:cond delay="0"/>
                            </p:stCondLst>
                            <p:childTnLst>
                              <p:par>
                                <p:cTn id="135" nodeType="clickEffect" fill="hold" presetClass="entr" presetID="1">
                                  <p:stCondLst>
                                    <p:cond delay="0"/>
                                  </p:stCondLst>
                                  <p:childTnLst>
                                    <p:set>
                                      <p:cBhvr>
                                        <p:cTn id="136" dur="1" fill="hold">
                                          <p:stCondLst>
                                            <p:cond delay="0"/>
                                          </p:stCondLst>
                                        </p:cTn>
                                        <p:tgtEl>
                                          <p:spTgt spid="197"/>
                                        </p:tgtEl>
                                        <p:attrNameLst>
                                          <p:attrName>style.visibility</p:attrName>
                                        </p:attrNameLst>
                                      </p:cBhvr>
                                      <p:to>
                                        <p:strVal val="visible"/>
                                      </p:to>
                                    </p:set>
                                  </p:childTnLst>
                                </p:cTn>
                              </p:par>
                            </p:childTnLst>
                          </p:cTn>
                        </p:par>
                      </p:childTnLst>
                    </p:cTn>
                  </p:par>
                  <p:par>
                    <p:cTn id="137" fill="hold">
                      <p:stCondLst>
                        <p:cond delay="indefinite"/>
                      </p:stCondLst>
                      <p:childTnLst>
                        <p:par>
                          <p:cTn id="138" fill="hold">
                            <p:stCondLst>
                              <p:cond delay="0"/>
                            </p:stCondLst>
                            <p:childTnLst>
                              <p:par>
                                <p:cTn id="139" nodeType="clickEffect" fill="hold" presetClass="entr" presetID="1">
                                  <p:stCondLst>
                                    <p:cond delay="0"/>
                                  </p:stCondLst>
                                  <p:childTnLst>
                                    <p:set>
                                      <p:cBhvr>
                                        <p:cTn id="140" dur="1" fill="hold">
                                          <p:stCondLst>
                                            <p:cond delay="0"/>
                                          </p:stCondLst>
                                        </p:cTn>
                                        <p:tgtEl>
                                          <p:spTgt spid="19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nodeType="clickEffect" fill="hold" presetClass="entr" presetID="1">
                                  <p:stCondLst>
                                    <p:cond delay="0"/>
                                  </p:stCondLst>
                                  <p:childTnLst>
                                    <p:set>
                                      <p:cBhvr>
                                        <p:cTn id="144" dur="1" fill="hold">
                                          <p:stCondLst>
                                            <p:cond delay="0"/>
                                          </p:stCondLst>
                                        </p:cTn>
                                        <p:tgtEl>
                                          <p:spTgt spid="200"/>
                                        </p:tgtEl>
                                        <p:attrNameLst>
                                          <p:attrName>style.visibility</p:attrName>
                                        </p:attrNameLst>
                                      </p:cBhvr>
                                      <p:to>
                                        <p:strVal val="visible"/>
                                      </p:to>
                                    </p:set>
                                  </p:childTnLst>
                                </p:cTn>
                              </p:par>
                            </p:childTnLst>
                          </p:cTn>
                        </p:par>
                      </p:childTnLst>
                    </p:cTn>
                  </p:par>
                  <p:par>
                    <p:cTn id="145" fill="hold">
                      <p:stCondLst>
                        <p:cond delay="indefinite"/>
                      </p:stCondLst>
                      <p:childTnLst>
                        <p:par>
                          <p:cTn id="146" fill="hold">
                            <p:stCondLst>
                              <p:cond delay="0"/>
                            </p:stCondLst>
                            <p:childTnLst>
                              <p:par>
                                <p:cTn id="147" nodeType="clickEffect" fill="hold" presetClass="entr" presetID="1">
                                  <p:stCondLst>
                                    <p:cond delay="0"/>
                                  </p:stCondLst>
                                  <p:childTnLst>
                                    <p:set>
                                      <p:cBhvr>
                                        <p:cTn id="148" dur="1" fill="hold">
                                          <p:stCondLst>
                                            <p:cond delay="0"/>
                                          </p:stCondLst>
                                        </p:cTn>
                                        <p:tgtEl>
                                          <p:spTgt spid="201"/>
                                        </p:tgtEl>
                                        <p:attrNameLst>
                                          <p:attrName>style.visibility</p:attrName>
                                        </p:attrNameLst>
                                      </p:cBhvr>
                                      <p:to>
                                        <p:strVal val="visible"/>
                                      </p:to>
                                    </p:set>
                                  </p:childTnLst>
                                </p:cTn>
                              </p:par>
                            </p:childTnLst>
                          </p:cTn>
                        </p:par>
                      </p:childTnLst>
                    </p:cTn>
                  </p:par>
                  <p:par>
                    <p:cTn id="149" fill="hold">
                      <p:stCondLst>
                        <p:cond delay="indefinite"/>
                      </p:stCondLst>
                      <p:childTnLst>
                        <p:par>
                          <p:cTn id="150" fill="hold">
                            <p:stCondLst>
                              <p:cond delay="0"/>
                            </p:stCondLst>
                            <p:childTnLst>
                              <p:par>
                                <p:cTn id="151" nodeType="clickEffect" fill="hold" presetClass="entr" presetID="1">
                                  <p:stCondLst>
                                    <p:cond delay="0"/>
                                  </p:stCondLst>
                                  <p:childTnLst>
                                    <p:set>
                                      <p:cBhvr>
                                        <p:cTn id="152" dur="1" fill="hold">
                                          <p:stCondLst>
                                            <p:cond delay="0"/>
                                          </p:stCondLst>
                                        </p:cTn>
                                        <p:tgtEl>
                                          <p:spTgt spid="202"/>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nodeType="clickEffect" fill="hold" presetClass="entr" presetID="1">
                                  <p:stCondLst>
                                    <p:cond delay="0"/>
                                  </p:stCondLst>
                                  <p:childTnLst>
                                    <p:set>
                                      <p:cBhvr>
                                        <p:cTn id="156" dur="1" fill="hold">
                                          <p:stCondLst>
                                            <p:cond delay="0"/>
                                          </p:stCondLst>
                                        </p:cTn>
                                        <p:tgtEl>
                                          <p:spTgt spid="19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Agenda</a:t>
            </a:r>
            <a:endParaRPr b="0" lang="en-US" sz="4400" spc="-1" strike="noStrike">
              <a:solidFill>
                <a:srgbClr val="000000"/>
              </a:solidFill>
              <a:latin typeface="Arial"/>
            </a:endParaRPr>
          </a:p>
        </p:txBody>
      </p:sp>
      <p:sp>
        <p:nvSpPr>
          <p:cNvPr id="204"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如何科学地提问</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为什么学习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怎么学习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用什么写</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0d0d0d"/>
              </a:buClr>
              <a:buFont typeface="Arial"/>
              <a:buChar char="•"/>
            </a:pPr>
            <a:r>
              <a:rPr b="1" lang="zh-CN" sz="2800" spc="-1" strike="noStrike">
                <a:solidFill>
                  <a:schemeClr val="dk1">
                    <a:lumMod val="95000"/>
                    <a:lumOff val="5000"/>
                  </a:schemeClr>
                </a:solidFill>
                <a:latin typeface="等线"/>
              </a:rPr>
              <a:t>数制与码制</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语言基础语法</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命令行工具</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VsCode</a:t>
            </a:r>
            <a:r>
              <a:rPr b="0" lang="zh-CN" sz="2800" spc="-1" strike="noStrike">
                <a:solidFill>
                  <a:schemeClr val="dk1">
                    <a:lumMod val="50000"/>
                    <a:lumOff val="50000"/>
                  </a:schemeClr>
                </a:solidFill>
                <a:latin typeface="等线"/>
              </a:rPr>
              <a:t>和</a:t>
            </a:r>
            <a:r>
              <a:rPr b="0" lang="en-US" sz="2800" spc="-1" strike="noStrike">
                <a:solidFill>
                  <a:schemeClr val="dk1">
                    <a:lumMod val="50000"/>
                    <a:lumOff val="50000"/>
                  </a:schemeClr>
                </a:solidFill>
                <a:latin typeface="等线"/>
              </a:rPr>
              <a:t>vim</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BF86DB18-D437-425C-B190-831E91EC15A9}"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二进制</a:t>
            </a:r>
            <a:endParaRPr b="0" lang="en-US" sz="4400" spc="-1" strike="noStrike">
              <a:solidFill>
                <a:srgbClr val="000000"/>
              </a:solidFill>
              <a:latin typeface="Arial"/>
            </a:endParaRPr>
          </a:p>
        </p:txBody>
      </p:sp>
      <p:sp>
        <p:nvSpPr>
          <p:cNvPr id="206" name="PlaceHolder 2"/>
          <p:cNvSpPr>
            <a:spLocks noGrp="1"/>
          </p:cNvSpPr>
          <p:nvPr>
            <p:ph/>
          </p:nvPr>
        </p:nvSpPr>
        <p:spPr>
          <a:xfrm>
            <a:off x="838080" y="200484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使用</a:t>
            </a:r>
            <a:r>
              <a:rPr b="0" lang="en-US" sz="2800" spc="-1" strike="noStrike">
                <a:solidFill>
                  <a:schemeClr val="dk1"/>
                </a:solidFill>
                <a:latin typeface="等线"/>
              </a:rPr>
              <a:t>0</a:t>
            </a:r>
            <a:r>
              <a:rPr b="0" lang="zh-CN" sz="2800" spc="-1" strike="noStrike">
                <a:solidFill>
                  <a:schemeClr val="dk1"/>
                </a:solidFill>
                <a:latin typeface="等线"/>
              </a:rPr>
              <a:t>和</a:t>
            </a:r>
            <a:r>
              <a:rPr b="0" lang="en-US" sz="2800" spc="-1" strike="noStrike">
                <a:solidFill>
                  <a:schemeClr val="dk1"/>
                </a:solidFill>
                <a:latin typeface="等线"/>
              </a:rPr>
              <a:t>1</a:t>
            </a:r>
            <a:r>
              <a:rPr b="0" lang="zh-CN" sz="2800" spc="-1" strike="noStrike">
                <a:solidFill>
                  <a:schemeClr val="dk1"/>
                </a:solidFill>
                <a:latin typeface="等线"/>
              </a:rPr>
              <a:t>字符串表示数字的方法</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为什么计算机使用二进制？</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tabLst>
                <a:tab algn="l" pos="0"/>
              </a:tabLst>
            </a:pPr>
            <a:r>
              <a:rPr b="0" lang="zh-CN" sz="2400" spc="-1" strike="noStrike">
                <a:solidFill>
                  <a:schemeClr val="dk1"/>
                </a:solidFill>
                <a:latin typeface="等线"/>
              </a:rPr>
              <a:t>计算机的基本构建模块是只能表示两个值的晶体管。 我们决定将这两个值标记为 </a:t>
            </a:r>
            <a:r>
              <a:rPr b="0" lang="en-US" sz="2400" spc="-1" strike="noStrike">
                <a:solidFill>
                  <a:schemeClr val="dk1"/>
                </a:solidFill>
                <a:latin typeface="等线"/>
              </a:rPr>
              <a:t>0 </a:t>
            </a:r>
            <a:r>
              <a:rPr b="0" lang="zh-CN" sz="2400" spc="-1" strike="noStrike">
                <a:solidFill>
                  <a:schemeClr val="dk1"/>
                </a:solidFill>
                <a:latin typeface="等线"/>
              </a:rPr>
              <a:t>和 </a:t>
            </a:r>
            <a:r>
              <a:rPr b="0" lang="en-US" sz="2400" spc="-1" strike="noStrike">
                <a:solidFill>
                  <a:schemeClr val="dk1"/>
                </a:solidFill>
                <a:latin typeface="等线"/>
              </a:rPr>
              <a:t>1</a:t>
            </a: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通过在字符串前面添加</a:t>
            </a:r>
            <a:r>
              <a:rPr b="0" lang="en-US" sz="2800" spc="-1" strike="noStrike">
                <a:solidFill>
                  <a:schemeClr val="dk1"/>
                </a:solidFill>
                <a:latin typeface="等线"/>
              </a:rPr>
              <a:t>0b</a:t>
            </a:r>
            <a:r>
              <a:rPr b="0" lang="zh-CN" sz="2800" spc="-1" strike="noStrike">
                <a:solidFill>
                  <a:schemeClr val="dk1"/>
                </a:solidFill>
                <a:latin typeface="等线"/>
              </a:rPr>
              <a:t>或添加下标</a:t>
            </a:r>
            <a:r>
              <a:rPr b="0" lang="en-US" sz="2800" spc="-1" strike="noStrike">
                <a:solidFill>
                  <a:schemeClr val="dk1"/>
                </a:solidFill>
                <a:latin typeface="等线"/>
              </a:rPr>
              <a:t>2</a:t>
            </a:r>
            <a:r>
              <a:rPr b="0" lang="zh-CN" sz="2800" spc="-1" strike="noStrike">
                <a:solidFill>
                  <a:schemeClr val="dk1"/>
                </a:solidFill>
                <a:latin typeface="等线"/>
              </a:rPr>
              <a:t>来表示</a:t>
            </a: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7D93C8AA-4E58-4490-9E7E-94EF0692532D}"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PlaceHolder 1"/>
          <p:cNvSpPr>
            <a:spLocks noGrp="1"/>
          </p:cNvSpPr>
          <p:nvPr>
            <p:ph type="subTitle"/>
          </p:nvPr>
        </p:nvSpPr>
        <p:spPr>
          <a:xfrm>
            <a:off x="1398600" y="2677320"/>
            <a:ext cx="9394200" cy="2443320"/>
          </a:xfrm>
          <a:prstGeom prst="rect">
            <a:avLst/>
          </a:prstGeom>
          <a:noFill/>
          <a:ln w="0">
            <a:noFill/>
          </a:ln>
        </p:spPr>
        <p:txBody>
          <a:bodyPr lIns="91440" rIns="91440" tIns="45720" bIns="45720" anchor="t">
            <a:noAutofit/>
          </a:bodyPr>
          <a:p>
            <a:pPr algn="ctr" defTabSz="914400">
              <a:lnSpc>
                <a:spcPct val="90000"/>
              </a:lnSpc>
              <a:spcBef>
                <a:spcPts val="1001"/>
              </a:spcBef>
              <a:tabLst>
                <a:tab algn="l" pos="0"/>
              </a:tabLst>
            </a:pPr>
            <a:r>
              <a:rPr b="0" lang="zh-CN" sz="6600" spc="-1" strike="noStrike">
                <a:solidFill>
                  <a:schemeClr val="dk1"/>
                </a:solidFill>
                <a:latin typeface="Arial"/>
              </a:rPr>
              <a:t>如何科学地提问</a:t>
            </a:r>
            <a:endParaRPr b="0" lang="en-US" sz="6600" spc="-1" strike="noStrike">
              <a:solidFill>
                <a:srgbClr val="000000"/>
              </a:solidFill>
              <a:latin typeface="Arial"/>
            </a:endParaRPr>
          </a:p>
        </p:txBody>
      </p:sp>
      <p:sp>
        <p:nvSpPr>
          <p:cNvPr id="125" name="PlaceHolder 2"/>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pc="-1" strike="noStrike">
                <a:solidFill>
                  <a:schemeClr val="dk1"/>
                </a:solidFill>
                <a:latin typeface="等线 Light"/>
              </a:rPr>
              <a:t>NekoBytes</a:t>
            </a:r>
            <a:endParaRPr b="0" lang="en-US" sz="4400" spc="-1" strike="noStrike">
              <a:solidFill>
                <a:srgbClr val="000000"/>
              </a:solidFill>
              <a:latin typeface="Arial"/>
            </a:endParaRPr>
          </a:p>
        </p:txBody>
      </p:sp>
      <p:sp>
        <p:nvSpPr>
          <p:cNvPr id="4" name="PlaceHolder 3"/>
          <p:cNvSpPr>
            <a:spLocks noGrp="1"/>
          </p:cNvSpPr>
          <p:nvPr>
            <p:ph type="sldNum" idx="1"/>
          </p:nvPr>
        </p:nvSpPr>
        <p:spPr/>
        <p:txBody>
          <a:bodyPr/>
          <a:p>
            <a:fld id="{9E23A01A-A8DC-471E-B1E8-219A6E3797BC}" type="slidenum">
              <a:t>2</a:t>
            </a:fld>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十六进制</a:t>
            </a:r>
            <a:endParaRPr b="0" lang="en-US" sz="4400" spc="-1" strike="noStrike">
              <a:solidFill>
                <a:srgbClr val="000000"/>
              </a:solidFill>
              <a:latin typeface="Arial"/>
            </a:endParaRPr>
          </a:p>
        </p:txBody>
      </p:sp>
      <p:sp>
        <p:nvSpPr>
          <p:cNvPr id="208"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更易于人类阅读的二进制表示方法</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基数：</a:t>
            </a:r>
            <a:r>
              <a:rPr b="0" lang="en-US" sz="2800" spc="-1" strike="noStrike">
                <a:solidFill>
                  <a:schemeClr val="dk1"/>
                </a:solidFill>
                <a:latin typeface="等线"/>
              </a:rPr>
              <a:t>16</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一位十六进制数字可以表示</a:t>
            </a:r>
            <a:r>
              <a:rPr b="0" lang="en-US" sz="2800" spc="-1" strike="noStrike">
                <a:solidFill>
                  <a:schemeClr val="dk1"/>
                </a:solidFill>
                <a:latin typeface="等线"/>
              </a:rPr>
              <a:t>16</a:t>
            </a:r>
            <a:r>
              <a:rPr b="0" lang="zh-CN" sz="2800" spc="-1" strike="noStrike">
                <a:solidFill>
                  <a:schemeClr val="dk1"/>
                </a:solidFill>
                <a:latin typeface="等线"/>
              </a:rPr>
              <a:t>个数字</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一位十六进制数字 </a:t>
            </a:r>
            <a:r>
              <a:rPr b="0" lang="en-US" sz="2800" spc="-1" strike="noStrike">
                <a:solidFill>
                  <a:schemeClr val="dk1"/>
                </a:solidFill>
                <a:latin typeface="等线"/>
              </a:rPr>
              <a:t>= 1</a:t>
            </a:r>
            <a:r>
              <a:rPr b="0" lang="zh-CN" sz="2800" spc="-1" strike="noStrike">
                <a:solidFill>
                  <a:schemeClr val="dk1"/>
                </a:solidFill>
                <a:latin typeface="等线"/>
              </a:rPr>
              <a:t>个半字节</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通过前置“</a:t>
            </a:r>
            <a:r>
              <a:rPr b="0" lang="en-US" sz="2800" spc="-1" strike="noStrike">
                <a:solidFill>
                  <a:schemeClr val="dk1"/>
                </a:solidFill>
                <a:latin typeface="等线"/>
              </a:rPr>
              <a:t>0x”</a:t>
            </a:r>
            <a:r>
              <a:rPr b="0" lang="zh-CN" sz="2800" spc="-1" strike="noStrike">
                <a:solidFill>
                  <a:schemeClr val="dk1"/>
                </a:solidFill>
                <a:latin typeface="等线"/>
              </a:rPr>
              <a:t>或附加下标</a:t>
            </a:r>
            <a:r>
              <a:rPr b="0" lang="en-US" sz="2800" spc="-1" strike="noStrike">
                <a:solidFill>
                  <a:schemeClr val="dk1"/>
                </a:solidFill>
                <a:latin typeface="等线"/>
              </a:rPr>
              <a:t>16</a:t>
            </a:r>
            <a:r>
              <a:rPr b="0" lang="zh-CN" sz="2800" spc="-1" strike="noStrike">
                <a:solidFill>
                  <a:schemeClr val="dk1"/>
                </a:solidFill>
                <a:latin typeface="等线"/>
              </a:rPr>
              <a:t>来表示</a:t>
            </a:r>
            <a:endParaRPr b="0" lang="en-US" sz="2800" spc="-1" strike="noStrike">
              <a:solidFill>
                <a:srgbClr val="000000"/>
              </a:solidFill>
              <a:latin typeface="Arial"/>
            </a:endParaRPr>
          </a:p>
        </p:txBody>
      </p:sp>
      <p:pic>
        <p:nvPicPr>
          <p:cNvPr id="209" name="图片 5" descr="表格&#10;&#10;描述已自动生成"/>
          <p:cNvPicPr/>
          <p:nvPr/>
        </p:nvPicPr>
        <p:blipFill>
          <a:blip r:embed="rId1"/>
          <a:stretch/>
        </p:blipFill>
        <p:spPr>
          <a:xfrm>
            <a:off x="8267760" y="2377440"/>
            <a:ext cx="3085560" cy="3247200"/>
          </a:xfrm>
          <a:prstGeom prst="rect">
            <a:avLst/>
          </a:prstGeom>
          <a:ln w="0">
            <a:noFill/>
          </a:ln>
        </p:spPr>
      </p:pic>
      <p:sp>
        <p:nvSpPr>
          <p:cNvPr id="4" name="PlaceHolder 3"/>
          <p:cNvSpPr>
            <a:spLocks noGrp="1"/>
          </p:cNvSpPr>
          <p:nvPr>
            <p:ph type="sldNum" idx="9"/>
          </p:nvPr>
        </p:nvSpPr>
        <p:spPr/>
        <p:txBody>
          <a:bodyPr/>
          <a:p>
            <a:fld id="{D8B6089F-9ACF-41EB-9AAF-D44BD1B596FC}"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补码</a:t>
            </a:r>
            <a:endParaRPr b="0" lang="en-US" sz="4400" spc="-1" strike="noStrike">
              <a:solidFill>
                <a:srgbClr val="000000"/>
              </a:solidFill>
              <a:latin typeface="Arial"/>
            </a:endParaRPr>
          </a:p>
        </p:txBody>
      </p:sp>
      <p:sp>
        <p:nvSpPr>
          <p:cNvPr id="211" name="PlaceHolder 2"/>
          <p:cNvSpPr>
            <a:spLocks noGrp="1"/>
          </p:cNvSpPr>
          <p:nvPr>
            <p:ph/>
          </p:nvPr>
        </p:nvSpPr>
        <p:spPr>
          <a:xfrm>
            <a:off x="831600" y="2194920"/>
            <a:ext cx="3898080" cy="29037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如何形成负数？</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翻转位并加一</a:t>
            </a: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最高位 代表值的符号</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0 </a:t>
            </a:r>
            <a:r>
              <a:rPr b="0" lang="zh-CN" sz="2400" spc="-1" strike="noStrike">
                <a:solidFill>
                  <a:schemeClr val="dk1"/>
                </a:solidFill>
                <a:latin typeface="等线"/>
              </a:rPr>
              <a:t>表示其正数</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1 </a:t>
            </a:r>
            <a:r>
              <a:rPr b="0" lang="zh-CN" sz="2400" spc="-1" strike="noStrike">
                <a:solidFill>
                  <a:schemeClr val="dk1"/>
                </a:solidFill>
                <a:latin typeface="等线"/>
              </a:rPr>
              <a:t>表示其负数</a:t>
            </a:r>
            <a:endParaRPr b="0" lang="en-US" sz="2400" spc="-1" strike="noStrike">
              <a:solidFill>
                <a:srgbClr val="000000"/>
              </a:solidFill>
              <a:latin typeface="Arial"/>
            </a:endParaRPr>
          </a:p>
        </p:txBody>
      </p:sp>
      <p:sp>
        <p:nvSpPr>
          <p:cNvPr id="212" name="内容占位符 4"/>
          <p:cNvSpPr/>
          <p:nvPr/>
        </p:nvSpPr>
        <p:spPr>
          <a:xfrm>
            <a:off x="8182800" y="2194920"/>
            <a:ext cx="3351960" cy="1947240"/>
          </a:xfrm>
          <a:prstGeom prst="rect">
            <a:avLst/>
          </a:prstGeom>
          <a:noFill/>
          <a:ln w="0">
            <a:noFill/>
          </a:ln>
        </p:spPr>
        <p:style>
          <a:lnRef idx="0"/>
          <a:fillRef idx="0"/>
          <a:effectRef idx="0"/>
          <a:fontRef idx="minor"/>
        </p:style>
        <p:txBody>
          <a:bodyPr lIns="90000" rIns="90000" tIns="45000" bIns="45000" anchor="t">
            <a:normAutofit/>
          </a:bodyPr>
          <a:p>
            <a:pPr marL="228600" indent="-228600" defTabSz="914400">
              <a:lnSpc>
                <a:spcPct val="90000"/>
              </a:lnSpc>
              <a:spcBef>
                <a:spcPts val="1001"/>
              </a:spcBef>
              <a:buClr>
                <a:srgbClr val="000000"/>
              </a:buClr>
              <a:buFont typeface="Arial"/>
              <a:buChar char="•"/>
            </a:pPr>
            <a:r>
              <a:rPr b="0" lang="zh-CN" sz="1800" spc="-1" strike="noStrike">
                <a:solidFill>
                  <a:schemeClr val="dk1"/>
                </a:solidFill>
                <a:latin typeface="等线"/>
              </a:rPr>
              <a:t>思考 </a:t>
            </a:r>
            <a:endParaRPr b="0" lang="en-US" sz="1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1800" spc="-1" strike="noStrike">
                <a:solidFill>
                  <a:schemeClr val="dk1"/>
                </a:solidFill>
                <a:latin typeface="等线"/>
              </a:rPr>
              <a:t>有无符号位对表示范围的影响</a:t>
            </a:r>
            <a:endParaRPr b="0" lang="en-US" sz="1800" spc="-1" strike="noStrike">
              <a:solidFill>
                <a:srgbClr val="000000"/>
              </a:solidFill>
              <a:latin typeface="Arial"/>
            </a:endParaRPr>
          </a:p>
        </p:txBody>
      </p:sp>
      <p:pic>
        <p:nvPicPr>
          <p:cNvPr id="213" name="图片 6" descr="手机屏幕的截图&#10;&#10;中度可信度描述已自动生成"/>
          <p:cNvPicPr/>
          <p:nvPr/>
        </p:nvPicPr>
        <p:blipFill>
          <a:blip r:embed="rId1"/>
          <a:stretch/>
        </p:blipFill>
        <p:spPr>
          <a:xfrm>
            <a:off x="4449960" y="1964520"/>
            <a:ext cx="3291120" cy="2928600"/>
          </a:xfrm>
          <a:prstGeom prst="rect">
            <a:avLst/>
          </a:prstGeom>
          <a:ln w="0">
            <a:noFill/>
          </a:ln>
        </p:spPr>
      </p:pic>
      <p:sp>
        <p:nvSpPr>
          <p:cNvPr id="214" name="内容占位符 4"/>
          <p:cNvSpPr/>
          <p:nvPr/>
        </p:nvSpPr>
        <p:spPr>
          <a:xfrm>
            <a:off x="8182800" y="4207680"/>
            <a:ext cx="3351960" cy="1947240"/>
          </a:xfrm>
          <a:prstGeom prst="rect">
            <a:avLst/>
          </a:prstGeom>
          <a:noFill/>
          <a:ln w="0">
            <a:noFill/>
          </a:ln>
        </p:spPr>
        <p:style>
          <a:lnRef idx="0"/>
          <a:fillRef idx="0"/>
          <a:effectRef idx="0"/>
          <a:fontRef idx="minor"/>
        </p:style>
        <p:txBody>
          <a:bodyPr lIns="90000" rIns="90000" tIns="45000" bIns="45000" anchor="t">
            <a:normAutofit/>
          </a:bodyPr>
          <a:p>
            <a:pPr marL="228600" indent="-228600" defTabSz="914400">
              <a:lnSpc>
                <a:spcPct val="90000"/>
              </a:lnSpc>
              <a:spcBef>
                <a:spcPts val="1001"/>
              </a:spcBef>
              <a:buClr>
                <a:srgbClr val="000000"/>
              </a:buClr>
              <a:buFont typeface="Arial"/>
              <a:buChar char="•"/>
            </a:pPr>
            <a:r>
              <a:rPr b="0" lang="zh-CN" sz="1800" spc="-1" strike="noStrike">
                <a:solidFill>
                  <a:schemeClr val="dk1"/>
                </a:solidFill>
                <a:latin typeface="等线"/>
              </a:rPr>
              <a:t>为什么补码可以当作负号使用？</a:t>
            </a:r>
            <a:endParaRPr b="0" lang="en-US" sz="1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1800" spc="-1" strike="noStrike">
                <a:solidFill>
                  <a:schemeClr val="dk1"/>
                </a:solidFill>
                <a:latin typeface="等线"/>
              </a:rPr>
              <a:t>考虑忽略溢出</a:t>
            </a:r>
            <a:endParaRPr b="0" lang="en-US" sz="1800" spc="-1" strike="noStrike">
              <a:solidFill>
                <a:srgbClr val="000000"/>
              </a:solidFill>
              <a:latin typeface="Arial"/>
            </a:endParaRPr>
          </a:p>
        </p:txBody>
      </p:sp>
      <p:sp>
        <p:nvSpPr>
          <p:cNvPr id="4" name="PlaceHolder 3"/>
          <p:cNvSpPr>
            <a:spLocks noGrp="1"/>
          </p:cNvSpPr>
          <p:nvPr>
            <p:ph type="sldNum" idx="9"/>
          </p:nvPr>
        </p:nvSpPr>
        <p:spPr/>
        <p:txBody>
          <a:bodyPr/>
          <a:p>
            <a:fld id="{4D53C61D-5F7C-4E94-B4A8-7CEB0E2885E7}"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实数呢？</a:t>
            </a:r>
            <a:endParaRPr b="0" lang="en-US" sz="4400" spc="-1" strike="noStrike">
              <a:solidFill>
                <a:srgbClr val="000000"/>
              </a:solidFill>
              <a:latin typeface="Arial"/>
            </a:endParaRPr>
          </a:p>
        </p:txBody>
      </p:sp>
      <p:sp>
        <p:nvSpPr>
          <p:cNvPr id="216" name="PlaceHolder 2"/>
          <p:cNvSpPr>
            <a:spLocks noGrp="1"/>
          </p:cNvSpPr>
          <p:nvPr>
            <p:ph/>
          </p:nvPr>
        </p:nvSpPr>
        <p:spPr>
          <a:xfrm>
            <a:off x="438120" y="181044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定点数表示法</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浮点数表示法</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1" lang="en-US" sz="2400" spc="-1" strike="noStrike">
                <a:solidFill>
                  <a:schemeClr val="dk1"/>
                </a:solidFill>
                <a:latin typeface="等线"/>
              </a:rPr>
              <a:t>IEEE 754 </a:t>
            </a:r>
            <a:r>
              <a:rPr b="1" lang="zh-CN" sz="2400" spc="-1" strike="noStrike">
                <a:solidFill>
                  <a:schemeClr val="dk1"/>
                </a:solidFill>
                <a:latin typeface="等线"/>
              </a:rPr>
              <a:t>浮点数标准</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1" lang="en-US" sz="2400" spc="-1" strike="noStrike">
                <a:solidFill>
                  <a:schemeClr val="dk1"/>
                </a:solidFill>
                <a:latin typeface="等线"/>
              </a:rPr>
              <a:t>IEEE 754 </a:t>
            </a:r>
            <a:r>
              <a:rPr b="1" lang="zh-CN" sz="2400" spc="-1" strike="noStrike">
                <a:solidFill>
                  <a:schemeClr val="dk1"/>
                </a:solidFill>
                <a:latin typeface="等线"/>
              </a:rPr>
              <a:t>模拟器：</a:t>
            </a:r>
            <a:br>
              <a:rPr sz="2400"/>
            </a:br>
            <a:r>
              <a:rPr b="1" lang="en-US" sz="2400" spc="-1" strike="noStrike">
                <a:solidFill>
                  <a:schemeClr val="dk1"/>
                </a:solidFill>
                <a:latin typeface="等线"/>
              </a:rPr>
              <a:t>https://www.h-</a:t>
            </a:r>
            <a:br>
              <a:rPr sz="2400"/>
            </a:br>
            <a:r>
              <a:rPr b="1" lang="en-US" sz="2400" spc="-1" strike="noStrike">
                <a:solidFill>
                  <a:schemeClr val="dk1"/>
                </a:solidFill>
                <a:latin typeface="等线"/>
              </a:rPr>
              <a:t>schmidt.net/FloatConverter</a:t>
            </a:r>
            <a:br>
              <a:rPr sz="2400"/>
            </a:br>
            <a:r>
              <a:rPr b="1" lang="en-US" sz="2400" spc="-1" strike="noStrike">
                <a:solidFill>
                  <a:schemeClr val="dk1"/>
                </a:solidFill>
                <a:latin typeface="等线"/>
              </a:rPr>
              <a:t>/IEEE754.html</a:t>
            </a: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1" lang="en-US" sz="2800" spc="-1" strike="noStrike" u="sng">
                <a:solidFill>
                  <a:schemeClr val="dk1"/>
                </a:solidFill>
                <a:uFillTx/>
                <a:latin typeface="等线"/>
                <a:hlinkClick r:id="rId1"/>
              </a:rPr>
              <a:t>https://godbolt.org/z/Yf4Ed</a:t>
            </a:r>
            <a:br>
              <a:rPr sz="2800"/>
            </a:br>
            <a:r>
              <a:rPr b="1" lang="en-US" sz="2800" spc="-1" strike="noStrike">
                <a:solidFill>
                  <a:schemeClr val="dk1"/>
                </a:solidFill>
                <a:latin typeface="等线"/>
              </a:rPr>
              <a:t>bjee</a:t>
            </a:r>
            <a:endParaRPr b="0" lang="en-US" sz="2800" spc="-1" strike="noStrike">
              <a:solidFill>
                <a:srgbClr val="000000"/>
              </a:solidFill>
              <a:latin typeface="Arial"/>
            </a:endParaRPr>
          </a:p>
        </p:txBody>
      </p:sp>
      <p:pic>
        <p:nvPicPr>
          <p:cNvPr id="217" name="图片 5" descr="表格&#10;&#10;描述已自动生成"/>
          <p:cNvPicPr/>
          <p:nvPr/>
        </p:nvPicPr>
        <p:blipFill>
          <a:blip r:embed="rId2"/>
          <a:stretch/>
        </p:blipFill>
        <p:spPr>
          <a:xfrm>
            <a:off x="6095880" y="1754280"/>
            <a:ext cx="5152320" cy="1475640"/>
          </a:xfrm>
          <a:prstGeom prst="rect">
            <a:avLst/>
          </a:prstGeom>
          <a:ln w="0">
            <a:noFill/>
          </a:ln>
        </p:spPr>
      </p:pic>
      <p:pic>
        <p:nvPicPr>
          <p:cNvPr id="218" name="图片 7" descr="表格&#10;&#10;描述已自动生成"/>
          <p:cNvPicPr/>
          <p:nvPr/>
        </p:nvPicPr>
        <p:blipFill>
          <a:blip r:embed="rId3"/>
          <a:stretch/>
        </p:blipFill>
        <p:spPr>
          <a:xfrm>
            <a:off x="5667480" y="3245760"/>
            <a:ext cx="6009480" cy="932760"/>
          </a:xfrm>
          <a:prstGeom prst="rect">
            <a:avLst/>
          </a:prstGeom>
          <a:ln w="0">
            <a:noFill/>
          </a:ln>
        </p:spPr>
      </p:pic>
      <p:pic>
        <p:nvPicPr>
          <p:cNvPr id="219" name="图片 9" descr=""/>
          <p:cNvPicPr/>
          <p:nvPr/>
        </p:nvPicPr>
        <p:blipFill>
          <a:blip r:embed="rId4"/>
          <a:stretch/>
        </p:blipFill>
        <p:spPr>
          <a:xfrm>
            <a:off x="5424480" y="4179240"/>
            <a:ext cx="6495480" cy="542160"/>
          </a:xfrm>
          <a:prstGeom prst="rect">
            <a:avLst/>
          </a:prstGeom>
          <a:ln w="0">
            <a:noFill/>
          </a:ln>
        </p:spPr>
      </p:pic>
      <p:pic>
        <p:nvPicPr>
          <p:cNvPr id="220" name="图片 11" descr="表格&#10;&#10;描述已自动生成"/>
          <p:cNvPicPr/>
          <p:nvPr/>
        </p:nvPicPr>
        <p:blipFill>
          <a:blip r:embed="rId5"/>
          <a:stretch/>
        </p:blipFill>
        <p:spPr>
          <a:xfrm>
            <a:off x="5424480" y="4707000"/>
            <a:ext cx="6724080" cy="1542240"/>
          </a:xfrm>
          <a:prstGeom prst="rect">
            <a:avLst/>
          </a:prstGeom>
          <a:ln w="0">
            <a:noFill/>
          </a:ln>
        </p:spPr>
      </p:pic>
      <p:sp>
        <p:nvSpPr>
          <p:cNvPr id="4" name="PlaceHolder 3"/>
          <p:cNvSpPr>
            <a:spLocks noGrp="1"/>
          </p:cNvSpPr>
          <p:nvPr>
            <p:ph type="sldNum" idx="9"/>
          </p:nvPr>
        </p:nvSpPr>
        <p:spPr/>
        <p:txBody>
          <a:bodyPr/>
          <a:p>
            <a:fld id="{1545ADD2-FE7D-4BE0-A7EA-68EB76EFA6F5}"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Agenda</a:t>
            </a:r>
            <a:endParaRPr b="0" lang="en-US" sz="4400" spc="-1" strike="noStrike">
              <a:solidFill>
                <a:srgbClr val="000000"/>
              </a:solidFill>
              <a:latin typeface="Arial"/>
            </a:endParaRPr>
          </a:p>
        </p:txBody>
      </p:sp>
      <p:sp>
        <p:nvSpPr>
          <p:cNvPr id="222"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如何科学的提问</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为什么学习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怎么学习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用什么写</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数制与码制</a:t>
            </a:r>
            <a:endParaRPr b="0" lang="en-US" sz="2800" spc="-1" strike="noStrike">
              <a:solidFill>
                <a:srgbClr val="000000"/>
              </a:solidFill>
              <a:latin typeface="Arial"/>
            </a:endParaRPr>
          </a:p>
          <a:p>
            <a:pPr marL="228600" indent="-228600" defTabSz="914400">
              <a:lnSpc>
                <a:spcPct val="90000"/>
              </a:lnSpc>
              <a:spcBef>
                <a:spcPts val="1001"/>
              </a:spcBef>
              <a:buClr>
                <a:srgbClr val="0d0d0d"/>
              </a:buClr>
              <a:buFont typeface="Arial"/>
              <a:buChar char="•"/>
            </a:pPr>
            <a:r>
              <a:rPr b="1" lang="en-US" sz="2800" spc="-1" strike="noStrike">
                <a:solidFill>
                  <a:schemeClr val="dk1">
                    <a:lumMod val="95000"/>
                    <a:lumOff val="5000"/>
                  </a:schemeClr>
                </a:solidFill>
                <a:latin typeface="等线"/>
              </a:rPr>
              <a:t>C</a:t>
            </a:r>
            <a:r>
              <a:rPr b="1" lang="zh-CN" sz="2800" spc="-1" strike="noStrike">
                <a:solidFill>
                  <a:schemeClr val="dk1">
                    <a:lumMod val="95000"/>
                    <a:lumOff val="5000"/>
                  </a:schemeClr>
                </a:solidFill>
                <a:latin typeface="等线"/>
              </a:rPr>
              <a:t>语言基础语法</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命令行工具</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VsCode</a:t>
            </a:r>
            <a:r>
              <a:rPr b="0" lang="zh-CN" sz="2800" spc="-1" strike="noStrike">
                <a:solidFill>
                  <a:schemeClr val="dk1">
                    <a:lumMod val="50000"/>
                    <a:lumOff val="50000"/>
                  </a:schemeClr>
                </a:solidFill>
                <a:latin typeface="等线"/>
              </a:rPr>
              <a:t>和</a:t>
            </a:r>
            <a:r>
              <a:rPr b="0" lang="en-US" sz="2800" spc="-1" strike="noStrike">
                <a:solidFill>
                  <a:schemeClr val="dk1">
                    <a:lumMod val="50000"/>
                    <a:lumOff val="50000"/>
                  </a:schemeClr>
                </a:solidFill>
                <a:latin typeface="等线"/>
              </a:rPr>
              <a:t>vim</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E4B53A38-5FB0-4D20-88A9-FEFC2505EE44}"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语法标准</a:t>
            </a:r>
            <a:endParaRPr b="0" lang="en-US" sz="4400" spc="-1" strike="noStrike">
              <a:solidFill>
                <a:srgbClr val="000000"/>
              </a:solidFill>
              <a:latin typeface="Arial"/>
            </a:endParaRPr>
          </a:p>
        </p:txBody>
      </p:sp>
      <p:sp>
        <p:nvSpPr>
          <p:cNvPr id="224" name="文本框 2"/>
          <p:cNvSpPr/>
          <p:nvPr/>
        </p:nvSpPr>
        <p:spPr>
          <a:xfrm>
            <a:off x="2215800" y="2604960"/>
            <a:ext cx="1529280" cy="11869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3600" spc="-1" strike="noStrike">
                <a:solidFill>
                  <a:schemeClr val="dk1">
                    <a:lumMod val="95000"/>
                    <a:lumOff val="5000"/>
                  </a:schemeClr>
                </a:solidFill>
                <a:latin typeface="等线"/>
              </a:rPr>
              <a:t>ANSIC</a:t>
            </a:r>
            <a:endParaRPr b="0" lang="en-US" sz="3600" spc="-1" strike="noStrike">
              <a:solidFill>
                <a:srgbClr val="000000"/>
              </a:solidFill>
              <a:latin typeface="Arial"/>
            </a:endParaRPr>
          </a:p>
        </p:txBody>
      </p:sp>
      <p:sp>
        <p:nvSpPr>
          <p:cNvPr id="225" name="文本框 5"/>
          <p:cNvSpPr/>
          <p:nvPr/>
        </p:nvSpPr>
        <p:spPr>
          <a:xfrm>
            <a:off x="5119200" y="2604960"/>
            <a:ext cx="1529280" cy="6382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1" lang="en-US" sz="3600" spc="-1" strike="noStrike">
                <a:solidFill>
                  <a:schemeClr val="dk1">
                    <a:lumMod val="95000"/>
                    <a:lumOff val="5000"/>
                  </a:schemeClr>
                </a:solidFill>
                <a:latin typeface="等线"/>
              </a:rPr>
              <a:t>C89</a:t>
            </a:r>
            <a:endParaRPr b="0" lang="en-US" sz="3600" spc="-1" strike="noStrike">
              <a:solidFill>
                <a:srgbClr val="000000"/>
              </a:solidFill>
              <a:latin typeface="Arial"/>
            </a:endParaRPr>
          </a:p>
        </p:txBody>
      </p:sp>
      <p:sp>
        <p:nvSpPr>
          <p:cNvPr id="226" name="文本框 6"/>
          <p:cNvSpPr/>
          <p:nvPr/>
        </p:nvSpPr>
        <p:spPr>
          <a:xfrm>
            <a:off x="8022960" y="2604960"/>
            <a:ext cx="1529280" cy="6382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1" lang="en-US" sz="3600" spc="-1" strike="noStrike">
                <a:solidFill>
                  <a:schemeClr val="dk1">
                    <a:lumMod val="95000"/>
                    <a:lumOff val="5000"/>
                  </a:schemeClr>
                </a:solidFill>
                <a:latin typeface="等线"/>
              </a:rPr>
              <a:t>C99</a:t>
            </a:r>
            <a:endParaRPr b="0" lang="en-US" sz="3600" spc="-1" strike="noStrike">
              <a:solidFill>
                <a:srgbClr val="000000"/>
              </a:solidFill>
              <a:latin typeface="Arial"/>
            </a:endParaRPr>
          </a:p>
        </p:txBody>
      </p:sp>
      <p:sp>
        <p:nvSpPr>
          <p:cNvPr id="227" name="文本框 7"/>
          <p:cNvSpPr/>
          <p:nvPr/>
        </p:nvSpPr>
        <p:spPr>
          <a:xfrm>
            <a:off x="8022960" y="4550040"/>
            <a:ext cx="1529280" cy="6382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1" lang="en-US" sz="3600" spc="-1" strike="noStrike">
                <a:solidFill>
                  <a:schemeClr val="dk1">
                    <a:lumMod val="95000"/>
                    <a:lumOff val="5000"/>
                  </a:schemeClr>
                </a:solidFill>
                <a:latin typeface="等线"/>
              </a:rPr>
              <a:t>C11</a:t>
            </a:r>
            <a:endParaRPr b="0" lang="en-US" sz="3600" spc="-1" strike="noStrike">
              <a:solidFill>
                <a:srgbClr val="000000"/>
              </a:solidFill>
              <a:latin typeface="Arial"/>
            </a:endParaRPr>
          </a:p>
        </p:txBody>
      </p:sp>
      <p:sp>
        <p:nvSpPr>
          <p:cNvPr id="228" name="文本框 8"/>
          <p:cNvSpPr/>
          <p:nvPr/>
        </p:nvSpPr>
        <p:spPr>
          <a:xfrm>
            <a:off x="5119200" y="4550040"/>
            <a:ext cx="1529280" cy="6382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1" lang="en-US" sz="3600" spc="-1" strike="noStrike">
                <a:solidFill>
                  <a:schemeClr val="dk1">
                    <a:lumMod val="95000"/>
                    <a:lumOff val="5000"/>
                  </a:schemeClr>
                </a:solidFill>
                <a:latin typeface="等线"/>
              </a:rPr>
              <a:t>C17</a:t>
            </a:r>
            <a:endParaRPr b="0" lang="en-US" sz="3600" spc="-1" strike="noStrike">
              <a:solidFill>
                <a:srgbClr val="000000"/>
              </a:solidFill>
              <a:latin typeface="Arial"/>
            </a:endParaRPr>
          </a:p>
        </p:txBody>
      </p:sp>
      <p:sp>
        <p:nvSpPr>
          <p:cNvPr id="229" name="文本框 9"/>
          <p:cNvSpPr/>
          <p:nvPr/>
        </p:nvSpPr>
        <p:spPr>
          <a:xfrm>
            <a:off x="2215800" y="4550040"/>
            <a:ext cx="1529280" cy="6382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1" lang="en-US" sz="3600" spc="-1" strike="noStrike">
                <a:solidFill>
                  <a:schemeClr val="dk1">
                    <a:lumMod val="95000"/>
                    <a:lumOff val="5000"/>
                  </a:schemeClr>
                </a:solidFill>
                <a:latin typeface="等线"/>
              </a:rPr>
              <a:t>C23</a:t>
            </a:r>
            <a:endParaRPr b="0" lang="en-US" sz="3600" spc="-1" strike="noStrike">
              <a:solidFill>
                <a:srgbClr val="000000"/>
              </a:solidFill>
              <a:latin typeface="Arial"/>
            </a:endParaRPr>
          </a:p>
        </p:txBody>
      </p:sp>
      <p:cxnSp>
        <p:nvCxnSpPr>
          <p:cNvPr id="230" name="直接箭头连接符 11"/>
          <p:cNvCxnSpPr>
            <a:stCxn id="224" idx="3"/>
            <a:endCxn id="225" idx="1"/>
          </p:cNvCxnSpPr>
          <p:nvPr/>
        </p:nvCxnSpPr>
        <p:spPr>
          <a:xfrm flipV="1">
            <a:off x="3745080" y="2923920"/>
            <a:ext cx="1374480" cy="274680"/>
          </a:xfrm>
          <a:prstGeom prst="straightConnector1">
            <a:avLst/>
          </a:prstGeom>
          <a:ln w="0">
            <a:solidFill>
              <a:srgbClr val="156082"/>
            </a:solidFill>
            <a:tailEnd len="med" type="triangle" w="med"/>
          </a:ln>
        </p:spPr>
      </p:cxnSp>
      <p:cxnSp>
        <p:nvCxnSpPr>
          <p:cNvPr id="231" name="直接箭头连接符 13"/>
          <p:cNvCxnSpPr>
            <a:stCxn id="225" idx="3"/>
          </p:cNvCxnSpPr>
          <p:nvPr/>
        </p:nvCxnSpPr>
        <p:spPr>
          <a:xfrm flipV="1">
            <a:off x="6648480" y="2918880"/>
            <a:ext cx="1374840" cy="5400"/>
          </a:xfrm>
          <a:prstGeom prst="straightConnector1">
            <a:avLst/>
          </a:prstGeom>
          <a:ln w="0">
            <a:solidFill>
              <a:srgbClr val="156082"/>
            </a:solidFill>
            <a:tailEnd len="med" type="triangle" w="med"/>
          </a:ln>
        </p:spPr>
      </p:cxnSp>
      <p:cxnSp>
        <p:nvCxnSpPr>
          <p:cNvPr id="232" name="直接箭头连接符 15"/>
          <p:cNvCxnSpPr>
            <a:stCxn id="226" idx="2"/>
            <a:endCxn id="227" idx="0"/>
          </p:cNvCxnSpPr>
          <p:nvPr/>
        </p:nvCxnSpPr>
        <p:spPr>
          <a:xfrm>
            <a:off x="8787600" y="3243240"/>
            <a:ext cx="360" cy="1307160"/>
          </a:xfrm>
          <a:prstGeom prst="straightConnector1">
            <a:avLst/>
          </a:prstGeom>
          <a:ln w="0">
            <a:solidFill>
              <a:srgbClr val="156082"/>
            </a:solidFill>
            <a:tailEnd len="med" type="triangle" w="med"/>
          </a:ln>
        </p:spPr>
      </p:cxnSp>
      <p:cxnSp>
        <p:nvCxnSpPr>
          <p:cNvPr id="233" name="直接箭头连接符 17"/>
          <p:cNvCxnSpPr>
            <a:stCxn id="227" idx="1"/>
            <a:endCxn id="228" idx="3"/>
          </p:cNvCxnSpPr>
          <p:nvPr/>
        </p:nvCxnSpPr>
        <p:spPr>
          <a:xfrm flipH="1">
            <a:off x="6648480" y="4869000"/>
            <a:ext cx="1374840" cy="360"/>
          </a:xfrm>
          <a:prstGeom prst="straightConnector1">
            <a:avLst/>
          </a:prstGeom>
          <a:ln w="0">
            <a:solidFill>
              <a:srgbClr val="156082"/>
            </a:solidFill>
            <a:tailEnd len="med" type="triangle" w="med"/>
          </a:ln>
        </p:spPr>
      </p:cxnSp>
      <p:cxnSp>
        <p:nvCxnSpPr>
          <p:cNvPr id="234" name="直接箭头连接符 19"/>
          <p:cNvCxnSpPr>
            <a:stCxn id="228" idx="1"/>
            <a:endCxn id="229" idx="3"/>
          </p:cNvCxnSpPr>
          <p:nvPr/>
        </p:nvCxnSpPr>
        <p:spPr>
          <a:xfrm flipH="1">
            <a:off x="3745080" y="4869000"/>
            <a:ext cx="1374480" cy="360"/>
          </a:xfrm>
          <a:prstGeom prst="straightConnector1">
            <a:avLst/>
          </a:prstGeom>
          <a:ln w="0">
            <a:solidFill>
              <a:srgbClr val="156082"/>
            </a:solidFill>
            <a:tailEnd len="med" type="triangle" w="med"/>
          </a:ln>
        </p:spPr>
      </p:cxnSp>
      <p:sp>
        <p:nvSpPr>
          <p:cNvPr id="3" name="PlaceHolder 2"/>
          <p:cNvSpPr>
            <a:spLocks noGrp="1"/>
          </p:cNvSpPr>
          <p:nvPr>
            <p:ph type="sldNum" idx="9"/>
          </p:nvPr>
        </p:nvSpPr>
        <p:spPr/>
        <p:txBody>
          <a:bodyPr/>
          <a:p>
            <a:fld id="{9FCA328C-7361-444B-82F5-5010E87A31B6}"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编译 </a:t>
            </a:r>
            <a:r>
              <a:rPr b="1" lang="en-US" sz="4400" spc="-1" strike="noStrike">
                <a:solidFill>
                  <a:schemeClr val="dk1"/>
                </a:solidFill>
                <a:latin typeface="等线 Light"/>
              </a:rPr>
              <a:t>vs </a:t>
            </a:r>
            <a:r>
              <a:rPr b="1" lang="zh-CN" sz="4400" spc="-1" strike="noStrike">
                <a:solidFill>
                  <a:schemeClr val="dk1"/>
                </a:solidFill>
                <a:latin typeface="等线 Light"/>
              </a:rPr>
              <a:t>解释</a:t>
            </a:r>
            <a:endParaRPr b="0" lang="en-US" sz="4400" spc="-1" strike="noStrike">
              <a:solidFill>
                <a:srgbClr val="000000"/>
              </a:solidFill>
              <a:latin typeface="Arial"/>
            </a:endParaRPr>
          </a:p>
        </p:txBody>
      </p:sp>
      <p:sp>
        <p:nvSpPr>
          <p:cNvPr id="236"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我们在某种程度上用英语编写代码，但系统实际上只看到</a:t>
            </a:r>
            <a:r>
              <a:rPr b="0" lang="en-US" sz="2800" spc="-1" strike="noStrike">
                <a:solidFill>
                  <a:schemeClr val="dk1"/>
                </a:solidFill>
                <a:latin typeface="等线"/>
              </a:rPr>
              <a:t>0</a:t>
            </a:r>
            <a:r>
              <a:rPr b="0" lang="zh-CN" sz="2800" spc="-1" strike="noStrike">
                <a:solidFill>
                  <a:schemeClr val="dk1"/>
                </a:solidFill>
                <a:latin typeface="等线"/>
              </a:rPr>
              <a:t>和</a:t>
            </a:r>
            <a:r>
              <a:rPr b="0" lang="en-US" sz="2800" spc="-1" strike="noStrike">
                <a:solidFill>
                  <a:schemeClr val="dk1"/>
                </a:solidFill>
                <a:latin typeface="等线"/>
              </a:rPr>
              <a:t>1</a:t>
            </a:r>
            <a:r>
              <a:rPr b="0" lang="zh-CN" sz="2800" spc="-1" strike="noStrike">
                <a:solidFill>
                  <a:schemeClr val="dk1"/>
                </a:solidFill>
                <a:latin typeface="等线"/>
              </a:rPr>
              <a:t>。 我们该如何解决这个问题？</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如果有人不懂英语，但懂法语，我们会翻译文字！</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系统中的处理类似，但我们翻译成非人类可读的语言</a:t>
            </a: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翻译以两种方式进行</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编译 （事前翻译）</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解释 （在线翻译）</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有些语言同时使用这两种方式！</a:t>
            </a: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E76B0419-33DE-49C8-BC9A-D98CE225D0A4}"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编译</a:t>
            </a:r>
            <a:endParaRPr b="0" lang="en-US" sz="4400" spc="-1" strike="noStrike">
              <a:solidFill>
                <a:srgbClr val="000000"/>
              </a:solidFill>
              <a:latin typeface="Arial"/>
            </a:endParaRPr>
          </a:p>
        </p:txBody>
      </p:sp>
      <p:sp>
        <p:nvSpPr>
          <p:cNvPr id="238"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C </a:t>
            </a:r>
            <a:r>
              <a:rPr b="0" lang="zh-CN" sz="2800" spc="-1" strike="noStrike">
                <a:solidFill>
                  <a:schemeClr val="dk1"/>
                </a:solidFill>
                <a:latin typeface="等线"/>
              </a:rPr>
              <a:t>编译器将 </a:t>
            </a:r>
            <a:r>
              <a:rPr b="0" lang="en-US" sz="2800" spc="-1" strike="noStrike">
                <a:solidFill>
                  <a:schemeClr val="dk1"/>
                </a:solidFill>
                <a:latin typeface="等线"/>
              </a:rPr>
              <a:t>C </a:t>
            </a:r>
            <a:r>
              <a:rPr b="0" lang="zh-CN" sz="2800" spc="-1" strike="noStrike">
                <a:solidFill>
                  <a:schemeClr val="dk1"/>
                </a:solidFill>
                <a:latin typeface="等线"/>
              </a:rPr>
              <a:t>程序直接映射为特定于体系结构的机器代码（</a:t>
            </a:r>
            <a:r>
              <a:rPr b="0" lang="en-US" sz="2800" spc="-1" strike="noStrike">
                <a:solidFill>
                  <a:schemeClr val="dk1"/>
                </a:solidFill>
                <a:latin typeface="等线"/>
              </a:rPr>
              <a:t>1 </a:t>
            </a:r>
            <a:r>
              <a:rPr b="0" lang="zh-CN" sz="2800" spc="-1" strike="noStrike">
                <a:solidFill>
                  <a:schemeClr val="dk1"/>
                </a:solidFill>
                <a:latin typeface="等线"/>
              </a:rPr>
              <a:t>和 </a:t>
            </a:r>
            <a:r>
              <a:rPr b="0" lang="en-US" sz="2800" spc="-1" strike="noStrike">
                <a:solidFill>
                  <a:schemeClr val="dk1"/>
                </a:solidFill>
                <a:latin typeface="等线"/>
              </a:rPr>
              <a:t>0 </a:t>
            </a:r>
            <a:r>
              <a:rPr b="0" lang="zh-CN" sz="2800" spc="-1" strike="noStrike">
                <a:solidFill>
                  <a:schemeClr val="dk1"/>
                </a:solidFill>
                <a:latin typeface="等线"/>
              </a:rPr>
              <a:t>的数值串）。</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Java </a:t>
            </a:r>
            <a:r>
              <a:rPr b="0" lang="zh-CN" sz="2400" spc="-1" strike="noStrike">
                <a:solidFill>
                  <a:schemeClr val="dk1"/>
                </a:solidFill>
                <a:latin typeface="等线"/>
              </a:rPr>
              <a:t>转换为独立于体系结构的字节码，然后由即时 </a:t>
            </a:r>
            <a:r>
              <a:rPr b="0" lang="en-US" sz="2400" spc="-1" strike="noStrike">
                <a:solidFill>
                  <a:schemeClr val="dk1"/>
                </a:solidFill>
                <a:latin typeface="等线"/>
              </a:rPr>
              <a:t>(JIT) </a:t>
            </a:r>
            <a:r>
              <a:rPr b="0" lang="zh-CN" sz="2400" spc="-1" strike="noStrike">
                <a:solidFill>
                  <a:schemeClr val="dk1"/>
                </a:solidFill>
                <a:latin typeface="等线"/>
              </a:rPr>
              <a:t>编译器进行编译。</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Python </a:t>
            </a:r>
            <a:r>
              <a:rPr b="0" lang="zh-CN" sz="2400" spc="-1" strike="noStrike">
                <a:solidFill>
                  <a:schemeClr val="dk1"/>
                </a:solidFill>
                <a:latin typeface="等线"/>
              </a:rPr>
              <a:t>在运行时而不是编译时转换为 </a:t>
            </a:r>
            <a:r>
              <a:rPr b="0" lang="en-US" sz="2400" spc="-1" strike="noStrike">
                <a:solidFill>
                  <a:schemeClr val="dk1"/>
                </a:solidFill>
                <a:latin typeface="等线"/>
              </a:rPr>
              <a:t>Python </a:t>
            </a:r>
            <a:r>
              <a:rPr b="0" lang="zh-CN" sz="2400" spc="-1" strike="noStrike">
                <a:solidFill>
                  <a:schemeClr val="dk1"/>
                </a:solidFill>
                <a:latin typeface="等线"/>
              </a:rPr>
              <a:t>字节码。</a:t>
            </a:r>
            <a:endParaRPr b="0" lang="en-US" sz="2400" spc="-1" strike="noStrike">
              <a:solidFill>
                <a:srgbClr val="000000"/>
              </a:solidFill>
              <a:latin typeface="Arial"/>
            </a:endParaRPr>
          </a:p>
          <a:p>
            <a:pPr lvl="2" marL="1143000" indent="-228600" defTabSz="914400">
              <a:lnSpc>
                <a:spcPct val="90000"/>
              </a:lnSpc>
              <a:spcBef>
                <a:spcPts val="499"/>
              </a:spcBef>
              <a:buClr>
                <a:srgbClr val="000000"/>
              </a:buClr>
              <a:buFont typeface="Arial"/>
              <a:buChar char="•"/>
            </a:pPr>
            <a:r>
              <a:rPr b="0" lang="zh-CN" sz="2000" spc="-1" strike="noStrike">
                <a:solidFill>
                  <a:schemeClr val="dk1"/>
                </a:solidFill>
                <a:latin typeface="等线"/>
              </a:rPr>
              <a:t>运行时编译与</a:t>
            </a:r>
            <a:r>
              <a:rPr b="0" lang="en-US" sz="2000" spc="-1" strike="noStrike">
                <a:solidFill>
                  <a:schemeClr val="dk1"/>
                </a:solidFill>
                <a:latin typeface="等线"/>
              </a:rPr>
              <a:t>JIT </a:t>
            </a:r>
            <a:r>
              <a:rPr b="0" lang="zh-CN" sz="2000" spc="-1" strike="noStrike">
                <a:solidFill>
                  <a:schemeClr val="dk1"/>
                </a:solidFill>
                <a:latin typeface="等线"/>
              </a:rPr>
              <a:t>编译的不同之处在于程序转换为低级汇编语言并最终转换为机器代码的时间。</a:t>
            </a:r>
            <a:endParaRPr b="0" lang="en-US" sz="20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对于 </a:t>
            </a:r>
            <a:r>
              <a:rPr b="0" lang="en-US" sz="2800" spc="-1" strike="noStrike">
                <a:solidFill>
                  <a:schemeClr val="dk1"/>
                </a:solidFill>
                <a:latin typeface="等线"/>
              </a:rPr>
              <a:t>C</a:t>
            </a:r>
            <a:r>
              <a:rPr b="0" lang="zh-CN" sz="2800" spc="-1" strike="noStrike">
                <a:solidFill>
                  <a:schemeClr val="dk1"/>
                </a:solidFill>
                <a:latin typeface="等线"/>
              </a:rPr>
              <a:t>，处理 </a:t>
            </a:r>
            <a:r>
              <a:rPr b="0" lang="en-US" sz="2800" spc="-1" strike="noStrike">
                <a:solidFill>
                  <a:schemeClr val="dk1"/>
                </a:solidFill>
                <a:latin typeface="等线"/>
              </a:rPr>
              <a:t>.c </a:t>
            </a:r>
            <a:r>
              <a:rPr b="0" lang="zh-CN" sz="2800" spc="-1" strike="noStrike">
                <a:solidFill>
                  <a:schemeClr val="dk1"/>
                </a:solidFill>
                <a:latin typeface="等线"/>
              </a:rPr>
              <a:t>文件通常分为 </a:t>
            </a:r>
            <a:r>
              <a:rPr b="0" lang="en-US" sz="2800" spc="-1" strike="noStrike">
                <a:solidFill>
                  <a:schemeClr val="dk1"/>
                </a:solidFill>
                <a:latin typeface="等线"/>
              </a:rPr>
              <a:t>3 </a:t>
            </a:r>
            <a:r>
              <a:rPr b="0" lang="zh-CN" sz="2800" spc="-1" strike="noStrike">
                <a:solidFill>
                  <a:schemeClr val="dk1"/>
                </a:solidFill>
                <a:latin typeface="等线"/>
              </a:rPr>
              <a:t>个部分</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.c </a:t>
            </a:r>
            <a:r>
              <a:rPr b="0" lang="zh-CN" sz="2400" spc="-1" strike="noStrike">
                <a:solidFill>
                  <a:schemeClr val="dk1"/>
                </a:solidFill>
                <a:latin typeface="等线"/>
              </a:rPr>
              <a:t>文件被编译为 </a:t>
            </a:r>
            <a:r>
              <a:rPr b="0" lang="en-US" sz="2400" spc="-1" strike="noStrike">
                <a:solidFill>
                  <a:schemeClr val="dk1"/>
                </a:solidFill>
                <a:latin typeface="等线"/>
              </a:rPr>
              <a:t>.s </a:t>
            </a:r>
            <a:r>
              <a:rPr b="0" lang="zh-CN" sz="2400" spc="-1" strike="noStrike">
                <a:solidFill>
                  <a:schemeClr val="dk1"/>
                </a:solidFill>
                <a:latin typeface="等线"/>
              </a:rPr>
              <a:t>文件 ⇒ 由编译器编译</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.s </a:t>
            </a:r>
            <a:r>
              <a:rPr b="0" lang="zh-CN" sz="2400" spc="-1" strike="noStrike">
                <a:solidFill>
                  <a:schemeClr val="dk1"/>
                </a:solidFill>
                <a:latin typeface="等线"/>
              </a:rPr>
              <a:t>文件被汇编为 </a:t>
            </a:r>
            <a:r>
              <a:rPr b="0" lang="en-US" sz="2400" spc="-1" strike="noStrike">
                <a:solidFill>
                  <a:schemeClr val="dk1"/>
                </a:solidFill>
                <a:latin typeface="等线"/>
              </a:rPr>
              <a:t>.o </a:t>
            </a:r>
            <a:r>
              <a:rPr b="0" lang="zh-CN" sz="2400" spc="-1" strike="noStrike">
                <a:solidFill>
                  <a:schemeClr val="dk1"/>
                </a:solidFill>
                <a:latin typeface="等线"/>
              </a:rPr>
              <a:t>文件 ⇒ 由汇编器汇编（此步骤一般是隐藏的，所以大多数时候我们直接将</a:t>
            </a:r>
            <a:r>
              <a:rPr b="0" lang="en-US" sz="2400" spc="-1" strike="noStrike">
                <a:solidFill>
                  <a:schemeClr val="dk1"/>
                </a:solidFill>
                <a:latin typeface="等线"/>
              </a:rPr>
              <a:t>.c</a:t>
            </a:r>
            <a:r>
              <a:rPr b="0" lang="zh-CN" sz="2400" spc="-1" strike="noStrike">
                <a:solidFill>
                  <a:schemeClr val="dk1"/>
                </a:solidFill>
                <a:latin typeface="等线"/>
              </a:rPr>
              <a:t>文件转换为</a:t>
            </a:r>
            <a:r>
              <a:rPr b="0" lang="en-US" sz="2400" spc="-1" strike="noStrike">
                <a:solidFill>
                  <a:schemeClr val="dk1"/>
                </a:solidFill>
                <a:latin typeface="等线"/>
              </a:rPr>
              <a:t>.o</a:t>
            </a:r>
            <a:r>
              <a:rPr b="0" lang="zh-CN" sz="2400" spc="-1" strike="noStrike">
                <a:solidFill>
                  <a:schemeClr val="dk1"/>
                </a:solidFill>
                <a:latin typeface="等线"/>
              </a:rPr>
              <a:t>文件）</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.o</a:t>
            </a:r>
            <a:r>
              <a:rPr b="0" lang="zh-CN" sz="2400" spc="-1" strike="noStrike">
                <a:solidFill>
                  <a:schemeClr val="dk1"/>
                </a:solidFill>
                <a:latin typeface="等线"/>
              </a:rPr>
              <a:t>文件链接在一起创建可执行文件⇒由链接器链接</a:t>
            </a: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6DBFCCA2-A0FB-4A44-BD95-20ECFFA73060}"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C </a:t>
            </a:r>
            <a:r>
              <a:rPr b="1" lang="zh-CN" sz="4400" spc="-1" strike="noStrike">
                <a:solidFill>
                  <a:schemeClr val="dk1"/>
                </a:solidFill>
                <a:latin typeface="等线 Light"/>
              </a:rPr>
              <a:t>编译概述</a:t>
            </a:r>
            <a:endParaRPr b="0" lang="en-US" sz="4400" spc="-1" strike="noStrike">
              <a:solidFill>
                <a:srgbClr val="000000"/>
              </a:solidFill>
              <a:latin typeface="Arial"/>
            </a:endParaRPr>
          </a:p>
        </p:txBody>
      </p:sp>
      <p:pic>
        <p:nvPicPr>
          <p:cNvPr id="240" name="图片 5" descr="图示&#10;&#10;描述已自动生成"/>
          <p:cNvPicPr/>
          <p:nvPr/>
        </p:nvPicPr>
        <p:blipFill>
          <a:blip r:embed="rId1"/>
          <a:stretch/>
        </p:blipFill>
        <p:spPr>
          <a:xfrm>
            <a:off x="2243160" y="2203560"/>
            <a:ext cx="7705080" cy="4152240"/>
          </a:xfrm>
          <a:prstGeom prst="rect">
            <a:avLst/>
          </a:prstGeom>
          <a:ln w="0">
            <a:noFill/>
          </a:ln>
        </p:spPr>
      </p:pic>
      <p:sp>
        <p:nvSpPr>
          <p:cNvPr id="3" name="PlaceHolder 2"/>
          <p:cNvSpPr>
            <a:spLocks noGrp="1"/>
          </p:cNvSpPr>
          <p:nvPr>
            <p:ph type="sldNum" idx="9"/>
          </p:nvPr>
        </p:nvSpPr>
        <p:spPr/>
        <p:txBody>
          <a:bodyPr/>
          <a:p>
            <a:fld id="{F6C28706-50B5-4B53-A91C-18C92120D179}"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起点：</a:t>
            </a:r>
            <a:r>
              <a:rPr b="1" lang="en-US" sz="4400" spc="-1" strike="noStrike">
                <a:solidFill>
                  <a:schemeClr val="dk1"/>
                </a:solidFill>
                <a:latin typeface="等线 Light"/>
              </a:rPr>
              <a:t>Hello World</a:t>
            </a:r>
            <a:endParaRPr b="0" lang="en-US" sz="4400" spc="-1" strike="noStrike">
              <a:solidFill>
                <a:srgbClr val="000000"/>
              </a:solidFill>
              <a:latin typeface="Arial"/>
            </a:endParaRPr>
          </a:p>
        </p:txBody>
      </p:sp>
      <p:sp>
        <p:nvSpPr>
          <p:cNvPr id="242"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400" spc="-1" strike="noStrike" u="sng">
                <a:solidFill>
                  <a:schemeClr val="dk1"/>
                </a:solidFill>
                <a:uFillTx/>
                <a:latin typeface="等线"/>
                <a:hlinkClick r:id="rId1"/>
              </a:rPr>
              <a:t>https://godbolt.org/z/4esj9rvar</a:t>
            </a: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400" spc="-1" strike="noStrike">
                <a:solidFill>
                  <a:schemeClr val="dk1"/>
                </a:solidFill>
                <a:latin typeface="等线"/>
              </a:rPr>
              <a:t>程序的组成要件</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预编译指令</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main</a:t>
            </a:r>
            <a:r>
              <a:rPr b="0" lang="zh-CN" sz="2400" spc="-1" strike="noStrike">
                <a:solidFill>
                  <a:schemeClr val="dk1"/>
                </a:solidFill>
                <a:latin typeface="等线"/>
              </a:rPr>
              <a:t>函数</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注释</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限定符</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花括号、函数体和块</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声明</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赋值</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函数调用</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return</a:t>
            </a:r>
            <a:r>
              <a:rPr b="0" lang="zh-CN" sz="2400" spc="-1" strike="noStrike">
                <a:solidFill>
                  <a:schemeClr val="dk1"/>
                </a:solidFill>
                <a:latin typeface="等线"/>
              </a:rPr>
              <a:t>语句——返回值</a:t>
            </a: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EE68C4B7-9390-470D-ADB4-51929D24A662}"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C Pre-Processor</a:t>
            </a:r>
            <a:r>
              <a:rPr b="1" lang="zh-CN" sz="4400" spc="-1" strike="noStrike">
                <a:solidFill>
                  <a:schemeClr val="dk1"/>
                </a:solidFill>
                <a:latin typeface="等线 Light"/>
              </a:rPr>
              <a:t>（</a:t>
            </a:r>
            <a:r>
              <a:rPr b="1" lang="en-US" sz="4400" spc="-1" strike="noStrike">
                <a:solidFill>
                  <a:schemeClr val="dk1"/>
                </a:solidFill>
                <a:latin typeface="等线 Light"/>
              </a:rPr>
              <a:t>CPP</a:t>
            </a:r>
            <a:r>
              <a:rPr b="1" lang="zh-CN" sz="4400" spc="-1" strike="noStrike">
                <a:solidFill>
                  <a:schemeClr val="dk1"/>
                </a:solidFill>
                <a:latin typeface="等线 Light"/>
              </a:rPr>
              <a:t>）——</a:t>
            </a:r>
            <a:r>
              <a:rPr b="1" lang="en-US" sz="4400" spc="-1" strike="noStrike">
                <a:solidFill>
                  <a:schemeClr val="dk1"/>
                </a:solidFill>
                <a:latin typeface="等线 Light"/>
              </a:rPr>
              <a:t>C </a:t>
            </a:r>
            <a:r>
              <a:rPr b="1" lang="zh-CN" sz="4400" spc="-1" strike="noStrike">
                <a:solidFill>
                  <a:schemeClr val="dk1"/>
                </a:solidFill>
                <a:latin typeface="等线 Light"/>
              </a:rPr>
              <a:t>预处理器</a:t>
            </a:r>
            <a:endParaRPr b="0" lang="en-US" sz="4400" spc="-1" strike="noStrike">
              <a:solidFill>
                <a:srgbClr val="000000"/>
              </a:solidFill>
              <a:latin typeface="Arial"/>
            </a:endParaRPr>
          </a:p>
        </p:txBody>
      </p:sp>
      <p:sp>
        <p:nvSpPr>
          <p:cNvPr id="244"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C </a:t>
            </a:r>
            <a:r>
              <a:rPr b="0" lang="zh-CN" sz="2800" spc="-1" strike="noStrike">
                <a:solidFill>
                  <a:schemeClr val="dk1"/>
                </a:solidFill>
                <a:latin typeface="等线"/>
              </a:rPr>
              <a:t>源文件在编译器看到代码之前首先经过预处理器 </a:t>
            </a:r>
            <a:r>
              <a:rPr b="0" lang="en-US" sz="2800" spc="-1" strike="noStrike">
                <a:solidFill>
                  <a:schemeClr val="dk1"/>
                </a:solidFill>
                <a:latin typeface="等线"/>
              </a:rPr>
              <a:t>CPP</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CPP </a:t>
            </a:r>
            <a:r>
              <a:rPr b="0" lang="zh-CN" sz="2800" spc="-1" strike="noStrike">
                <a:solidFill>
                  <a:schemeClr val="dk1"/>
                </a:solidFill>
                <a:latin typeface="等线"/>
              </a:rPr>
              <a:t>用单个空格替换注释</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CPP </a:t>
            </a:r>
            <a:r>
              <a:rPr b="0" lang="zh-CN" sz="2800" spc="-1" strike="noStrike">
                <a:solidFill>
                  <a:schemeClr val="dk1"/>
                </a:solidFill>
                <a:latin typeface="等线"/>
              </a:rPr>
              <a:t>命令以“</a:t>
            </a:r>
            <a:r>
              <a:rPr b="0" lang="en-US" sz="2800" spc="-1" strike="noStrike">
                <a:solidFill>
                  <a:schemeClr val="dk1"/>
                </a:solidFill>
                <a:latin typeface="等线"/>
              </a:rPr>
              <a:t>#”</a:t>
            </a:r>
            <a:r>
              <a:rPr b="0" lang="zh-CN" sz="2800" spc="-1" strike="noStrike">
                <a:solidFill>
                  <a:schemeClr val="dk1"/>
                </a:solidFill>
                <a:latin typeface="等线"/>
              </a:rPr>
              <a:t>开头</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#include "file.h" /* </a:t>
            </a:r>
            <a:r>
              <a:rPr b="0" lang="zh-CN" sz="2400" spc="-1" strike="noStrike">
                <a:solidFill>
                  <a:schemeClr val="dk1"/>
                </a:solidFill>
                <a:latin typeface="等线"/>
              </a:rPr>
              <a:t>将 </a:t>
            </a:r>
            <a:r>
              <a:rPr b="0" lang="en-US" sz="2400" spc="-1" strike="noStrike">
                <a:solidFill>
                  <a:schemeClr val="dk1"/>
                </a:solidFill>
                <a:latin typeface="等线"/>
              </a:rPr>
              <a:t>file.h </a:t>
            </a:r>
            <a:r>
              <a:rPr b="0" lang="zh-CN" sz="2400" spc="-1" strike="noStrike">
                <a:solidFill>
                  <a:schemeClr val="dk1"/>
                </a:solidFill>
                <a:latin typeface="等线"/>
              </a:rPr>
              <a:t>插入到文件 </a:t>
            </a:r>
            <a:r>
              <a:rPr b="0" lang="en-US" sz="2400" spc="-1" strike="noStrike">
                <a:solidFill>
                  <a:schemeClr val="dk1"/>
                </a:solidFill>
                <a:latin typeface="等线"/>
              </a:rPr>
              <a:t>*/</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#include &lt;stdio.h&gt; /* </a:t>
            </a:r>
            <a:r>
              <a:rPr b="0" lang="zh-CN" sz="2400" spc="-1" strike="noStrike">
                <a:solidFill>
                  <a:schemeClr val="dk1"/>
                </a:solidFill>
                <a:latin typeface="等线"/>
              </a:rPr>
              <a:t>在标准位置查找文件，但没有实际区别 </a:t>
            </a:r>
            <a:r>
              <a:rPr b="0" lang="en-US" sz="2400" spc="-1" strike="noStrike">
                <a:solidFill>
                  <a:schemeClr val="dk1"/>
                </a:solidFill>
                <a:latin typeface="等线"/>
              </a:rPr>
              <a:t>*/</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#define PI (3.14159) /* </a:t>
            </a:r>
            <a:r>
              <a:rPr b="0" lang="zh-CN" sz="2400" spc="-1" strike="noStrike">
                <a:solidFill>
                  <a:schemeClr val="dk1"/>
                </a:solidFill>
                <a:latin typeface="等线"/>
              </a:rPr>
              <a:t>定义常量 </a:t>
            </a:r>
            <a:r>
              <a:rPr b="0" lang="en-US" sz="2400" spc="-1" strike="noStrike">
                <a:solidFill>
                  <a:schemeClr val="dk1"/>
                </a:solidFill>
                <a:latin typeface="等线"/>
              </a:rPr>
              <a:t>*/</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#if/#endif /* </a:t>
            </a:r>
            <a:r>
              <a:rPr b="0" lang="zh-CN" sz="2400" spc="-1" strike="noStrike">
                <a:solidFill>
                  <a:schemeClr val="dk1"/>
                </a:solidFill>
                <a:latin typeface="等线"/>
              </a:rPr>
              <a:t>有条件地包含文本 </a:t>
            </a:r>
            <a:r>
              <a:rPr b="0" lang="en-US" sz="2400" spc="-1" strike="noStrike">
                <a:solidFill>
                  <a:schemeClr val="dk1"/>
                </a:solidFill>
                <a:latin typeface="等线"/>
              </a:rPr>
              <a:t>*/</a:t>
            </a: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使用 </a:t>
            </a:r>
            <a:r>
              <a:rPr b="0" lang="en-US" sz="2800" spc="-1" strike="noStrike">
                <a:solidFill>
                  <a:schemeClr val="dk1"/>
                </a:solidFill>
                <a:latin typeface="等线"/>
              </a:rPr>
              <a:t>gcc </a:t>
            </a:r>
            <a:r>
              <a:rPr b="0" lang="zh-CN" sz="2800" spc="-1" strike="noStrike">
                <a:solidFill>
                  <a:schemeClr val="dk1"/>
                </a:solidFill>
                <a:latin typeface="等线"/>
              </a:rPr>
              <a:t>的 –</a:t>
            </a:r>
            <a:r>
              <a:rPr b="0" lang="en-US" sz="2800" spc="-1" strike="noStrike">
                <a:solidFill>
                  <a:schemeClr val="dk1"/>
                </a:solidFill>
                <a:latin typeface="等线"/>
              </a:rPr>
              <a:t>save-temps </a:t>
            </a:r>
            <a:r>
              <a:rPr b="0" lang="zh-CN" sz="2800" spc="-1" strike="noStrike">
                <a:solidFill>
                  <a:schemeClr val="dk1"/>
                </a:solidFill>
                <a:latin typeface="等线"/>
              </a:rPr>
              <a:t>选项查看预处理结果</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完整文档位于：</a:t>
            </a:r>
            <a:r>
              <a:rPr b="0" lang="en-US" sz="2400" spc="-1" strike="noStrike">
                <a:solidFill>
                  <a:schemeClr val="dk1"/>
                </a:solidFill>
                <a:latin typeface="等线"/>
              </a:rPr>
              <a:t>http:// /gcc.gnu.org/onlinedocs/cpp/</a:t>
            </a: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000" spc="-1" strike="noStrike">
              <a:solidFill>
                <a:srgbClr val="000000"/>
              </a:solidFill>
              <a:latin typeface="Arial"/>
            </a:endParaRPr>
          </a:p>
        </p:txBody>
      </p:sp>
      <p:sp>
        <p:nvSpPr>
          <p:cNvPr id="4" name="PlaceHolder 3"/>
          <p:cNvSpPr>
            <a:spLocks noGrp="1"/>
          </p:cNvSpPr>
          <p:nvPr>
            <p:ph type="sldNum" idx="9"/>
          </p:nvPr>
        </p:nvSpPr>
        <p:spPr/>
        <p:txBody>
          <a:bodyPr/>
          <a:p>
            <a:fld id="{DF899C23-9CED-4EF3-97EC-652EFE09081B}"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如何科学地提问</a:t>
            </a:r>
            <a:endParaRPr b="0" lang="en-US" sz="4400" spc="-1" strike="noStrike">
              <a:solidFill>
                <a:srgbClr val="000000"/>
              </a:solidFill>
              <a:latin typeface="Arial"/>
            </a:endParaRPr>
          </a:p>
        </p:txBody>
      </p:sp>
      <p:pic>
        <p:nvPicPr>
          <p:cNvPr id="127" name="Picture 2" descr=""/>
          <p:cNvPicPr/>
          <p:nvPr/>
        </p:nvPicPr>
        <p:blipFill>
          <a:blip r:embed="rId1"/>
          <a:stretch/>
        </p:blipFill>
        <p:spPr>
          <a:xfrm>
            <a:off x="2645280" y="2201400"/>
            <a:ext cx="6900840" cy="4350600"/>
          </a:xfrm>
          <a:prstGeom prst="rect">
            <a:avLst/>
          </a:prstGeom>
          <a:ln w="0">
            <a:noFill/>
          </a:ln>
        </p:spPr>
      </p:pic>
      <p:sp>
        <p:nvSpPr>
          <p:cNvPr id="128" name="文本框 4"/>
          <p:cNvSpPr/>
          <p:nvPr/>
        </p:nvSpPr>
        <p:spPr>
          <a:xfrm>
            <a:off x="239400" y="1832040"/>
            <a:ext cx="459288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zh-CN" sz="1800" spc="-1" strike="noStrike">
                <a:solidFill>
                  <a:schemeClr val="dk1"/>
                </a:solidFill>
                <a:latin typeface="等线"/>
              </a:rPr>
              <a:t>你真的准备好了吗？</a:t>
            </a:r>
            <a:endParaRPr b="0" lang="en-US" sz="1800" spc="-1" strike="noStrike">
              <a:solidFill>
                <a:srgbClr val="000000"/>
              </a:solidFill>
              <a:latin typeface="Arial"/>
            </a:endParaRPr>
          </a:p>
        </p:txBody>
      </p:sp>
      <p:sp>
        <p:nvSpPr>
          <p:cNvPr id="3" name="PlaceHolder 2"/>
          <p:cNvSpPr>
            <a:spLocks noGrp="1"/>
          </p:cNvSpPr>
          <p:nvPr>
            <p:ph type="sldNum" idx="9"/>
          </p:nvPr>
        </p:nvSpPr>
        <p:spPr/>
        <p:txBody>
          <a:bodyPr/>
          <a:p>
            <a:fld id="{B7CBB669-C6B2-4B99-8654-F3B7425D9E41}" type="slidenum">
              <a:t>3</a:t>
            </a:fld>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标准库</a:t>
            </a:r>
            <a:r>
              <a:rPr b="1" lang="en-US" sz="4400" spc="-1" strike="noStrike">
                <a:solidFill>
                  <a:schemeClr val="dk1"/>
                </a:solidFill>
                <a:latin typeface="等线 Light"/>
              </a:rPr>
              <a:t>——官方</a:t>
            </a:r>
            <a:r>
              <a:rPr b="1" lang="en-US" sz="4400" spc="-1" strike="noStrike">
                <a:solidFill>
                  <a:schemeClr val="dk1"/>
                </a:solidFill>
                <a:latin typeface="等线 Light"/>
              </a:rPr>
              <a:t>DLC</a:t>
            </a:r>
            <a:endParaRPr b="0" lang="en-US" sz="4400" spc="-1" strike="noStrike">
              <a:solidFill>
                <a:srgbClr val="000000"/>
              </a:solidFill>
              <a:latin typeface="Arial"/>
            </a:endParaRPr>
          </a:p>
        </p:txBody>
      </p:sp>
      <p:sp>
        <p:nvSpPr>
          <p:cNvPr id="246" name="PlaceHolder 2"/>
          <p:cNvSpPr>
            <a:spLocks noGrp="1"/>
          </p:cNvSpPr>
          <p:nvPr>
            <p:ph/>
          </p:nvPr>
        </p:nvSpPr>
        <p:spPr>
          <a:xfrm>
            <a:off x="838080" y="1825560"/>
            <a:ext cx="601020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000" spc="-1" strike="noStrike">
                <a:solidFill>
                  <a:schemeClr val="dk1"/>
                </a:solidFill>
                <a:latin typeface="等线"/>
              </a:rPr>
              <a:t>标准库（</a:t>
            </a:r>
            <a:r>
              <a:rPr b="0" lang="en-US" sz="2000" spc="-1" strike="noStrike">
                <a:solidFill>
                  <a:schemeClr val="dk1"/>
                </a:solidFill>
                <a:latin typeface="等线"/>
              </a:rPr>
              <a:t>Standard Library</a:t>
            </a:r>
            <a:r>
              <a:rPr b="0" lang="zh-CN" sz="2000" spc="-1" strike="noStrike">
                <a:solidFill>
                  <a:schemeClr val="dk1"/>
                </a:solidFill>
                <a:latin typeface="等线"/>
              </a:rPr>
              <a:t>）是一组在编程语言中提供常用功能和工具的软件库。在</a:t>
            </a:r>
            <a:r>
              <a:rPr b="0" lang="en-US" sz="2000" spc="-1" strike="noStrike">
                <a:solidFill>
                  <a:schemeClr val="dk1"/>
                </a:solidFill>
                <a:latin typeface="等线"/>
              </a:rPr>
              <a:t>C</a:t>
            </a:r>
            <a:r>
              <a:rPr b="0" lang="zh-CN" sz="2000" spc="-1" strike="noStrike">
                <a:solidFill>
                  <a:schemeClr val="dk1"/>
                </a:solidFill>
                <a:latin typeface="等线"/>
              </a:rPr>
              <a:t>语言中，标准库是由</a:t>
            </a:r>
            <a:r>
              <a:rPr b="0" lang="en-US" sz="2000" spc="-1" strike="noStrike">
                <a:solidFill>
                  <a:schemeClr val="dk1"/>
                </a:solidFill>
                <a:latin typeface="等线"/>
              </a:rPr>
              <a:t>C</a:t>
            </a:r>
            <a:r>
              <a:rPr b="0" lang="zh-CN" sz="2000" spc="-1" strike="noStrike">
                <a:solidFill>
                  <a:schemeClr val="dk1"/>
                </a:solidFill>
                <a:latin typeface="等线"/>
              </a:rPr>
              <a:t>标准委员会定义的，它包含了一系列的头文件和函数，提供了许多常见的操作和功能，如输入输出、字符串处理、内存管理、数学运算等。</a:t>
            </a:r>
            <a:endParaRPr b="0" lang="en-US" sz="20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000" spc="-1" strike="noStrike">
                <a:solidFill>
                  <a:schemeClr val="dk1"/>
                </a:solidFill>
                <a:latin typeface="等线"/>
              </a:rPr>
              <a:t>官方</a:t>
            </a:r>
            <a:r>
              <a:rPr b="0" lang="en-US" sz="2000" spc="-1" strike="noStrike">
                <a:solidFill>
                  <a:schemeClr val="dk1"/>
                </a:solidFill>
                <a:latin typeface="等线"/>
              </a:rPr>
              <a:t>DLC</a:t>
            </a:r>
            <a:endParaRPr b="0" lang="en-US" sz="2000" spc="-1" strike="noStrike">
              <a:solidFill>
                <a:srgbClr val="000000"/>
              </a:solidFill>
              <a:latin typeface="Arial"/>
            </a:endParaRPr>
          </a:p>
        </p:txBody>
      </p:sp>
      <p:pic>
        <p:nvPicPr>
          <p:cNvPr id="247" name="图片 5" descr="图形用户界面, 文本, 应用程序&#10;&#10;描述已自动生成"/>
          <p:cNvPicPr/>
          <p:nvPr/>
        </p:nvPicPr>
        <p:blipFill>
          <a:blip r:embed="rId1"/>
          <a:stretch/>
        </p:blipFill>
        <p:spPr>
          <a:xfrm>
            <a:off x="2271600" y="3383640"/>
            <a:ext cx="4577040" cy="3173400"/>
          </a:xfrm>
          <a:prstGeom prst="rect">
            <a:avLst/>
          </a:prstGeom>
          <a:ln w="0">
            <a:noFill/>
          </a:ln>
        </p:spPr>
      </p:pic>
      <p:pic>
        <p:nvPicPr>
          <p:cNvPr id="248" name="图片 7" descr="表格&#10;&#10;描述已自动生成"/>
          <p:cNvPicPr/>
          <p:nvPr/>
        </p:nvPicPr>
        <p:blipFill>
          <a:blip r:embed="rId2"/>
          <a:stretch/>
        </p:blipFill>
        <p:spPr>
          <a:xfrm>
            <a:off x="7189920" y="1825560"/>
            <a:ext cx="3676680" cy="4731480"/>
          </a:xfrm>
          <a:prstGeom prst="rect">
            <a:avLst/>
          </a:prstGeom>
          <a:ln w="0">
            <a:noFill/>
          </a:ln>
        </p:spPr>
      </p:pic>
      <p:sp>
        <p:nvSpPr>
          <p:cNvPr id="4" name="PlaceHolder 3"/>
          <p:cNvSpPr>
            <a:spLocks noGrp="1"/>
          </p:cNvSpPr>
          <p:nvPr>
            <p:ph type="sldNum" idx="9"/>
          </p:nvPr>
        </p:nvSpPr>
        <p:spPr/>
        <p:txBody>
          <a:bodyPr/>
          <a:p>
            <a:fld id="{1C416F68-4D1C-4A28-8AAF-042355BCF1B5}"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第三方库</a:t>
            </a:r>
            <a:r>
              <a:rPr b="1" lang="en-US" sz="4400" spc="-1" strike="noStrike">
                <a:solidFill>
                  <a:schemeClr val="dk1"/>
                </a:solidFill>
                <a:latin typeface="等线 Light"/>
              </a:rPr>
              <a:t>——社区模组</a:t>
            </a:r>
            <a:endParaRPr b="0" lang="en-US" sz="4400" spc="-1" strike="noStrike">
              <a:solidFill>
                <a:srgbClr val="000000"/>
              </a:solidFill>
              <a:latin typeface="Arial"/>
            </a:endParaRPr>
          </a:p>
        </p:txBody>
      </p:sp>
      <p:sp>
        <p:nvSpPr>
          <p:cNvPr id="250" name="PlaceHolder 2"/>
          <p:cNvSpPr>
            <a:spLocks noGrp="1"/>
          </p:cNvSpPr>
          <p:nvPr>
            <p:ph/>
          </p:nvPr>
        </p:nvSpPr>
        <p:spPr>
          <a:xfrm>
            <a:off x="838080" y="1825560"/>
            <a:ext cx="615096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第三方库（</a:t>
            </a:r>
            <a:r>
              <a:rPr b="0" lang="en-US" sz="2800" spc="-1" strike="noStrike">
                <a:solidFill>
                  <a:schemeClr val="dk1"/>
                </a:solidFill>
                <a:latin typeface="等线"/>
              </a:rPr>
              <a:t>Third-party library</a:t>
            </a:r>
            <a:r>
              <a:rPr b="0" lang="zh-CN" sz="2800" spc="-1" strike="noStrike">
                <a:solidFill>
                  <a:schemeClr val="dk1"/>
                </a:solidFill>
                <a:latin typeface="等线"/>
              </a:rPr>
              <a:t>）是由独立的开发者或组织创建和维护的软件库，它们不是编程语言的标准库的一部分。第三方库通常提供了额外的功能和工具，以扩展编程语言的能力，使开发者能够更快速、更方便地开发应用程序。</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社区模组</a:t>
            </a:r>
            <a:endParaRPr b="0" lang="en-US" sz="2800" spc="-1" strike="noStrike">
              <a:solidFill>
                <a:srgbClr val="000000"/>
              </a:solidFill>
              <a:latin typeface="Arial"/>
            </a:endParaRPr>
          </a:p>
        </p:txBody>
      </p:sp>
      <p:pic>
        <p:nvPicPr>
          <p:cNvPr id="251" name="图片 5" descr="图形用户界面, 网站&#10;&#10;描述已自动生成"/>
          <p:cNvPicPr/>
          <p:nvPr/>
        </p:nvPicPr>
        <p:blipFill>
          <a:blip r:embed="rId1"/>
          <a:stretch/>
        </p:blipFill>
        <p:spPr>
          <a:xfrm>
            <a:off x="7069680" y="1825560"/>
            <a:ext cx="4739400" cy="4412880"/>
          </a:xfrm>
          <a:prstGeom prst="rect">
            <a:avLst/>
          </a:prstGeom>
          <a:ln w="0">
            <a:noFill/>
          </a:ln>
        </p:spPr>
      </p:pic>
      <p:sp>
        <p:nvSpPr>
          <p:cNvPr id="4" name="PlaceHolder 3"/>
          <p:cNvSpPr>
            <a:spLocks noGrp="1"/>
          </p:cNvSpPr>
          <p:nvPr>
            <p:ph type="sldNum" idx="9"/>
          </p:nvPr>
        </p:nvSpPr>
        <p:spPr/>
        <p:txBody>
          <a:bodyPr/>
          <a:p>
            <a:fld id="{187CF710-3698-45F2-B7CB-7465ACE18430}" type="slidenum">
              <a:t>31</a:t>
            </a:fld>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主函数：</a:t>
            </a:r>
            <a:r>
              <a:rPr b="1" lang="en-US" sz="4400" spc="-1" strike="noStrike">
                <a:solidFill>
                  <a:schemeClr val="dk1"/>
                </a:solidFill>
                <a:latin typeface="等线 Light"/>
              </a:rPr>
              <a:t>main</a:t>
            </a:r>
            <a:endParaRPr b="0" lang="en-US" sz="4400" spc="-1" strike="noStrike">
              <a:solidFill>
                <a:srgbClr val="000000"/>
              </a:solidFill>
              <a:latin typeface="Arial"/>
            </a:endParaRPr>
          </a:p>
        </p:txBody>
      </p:sp>
      <p:sp>
        <p:nvSpPr>
          <p:cNvPr id="253"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简单的</a:t>
            </a:r>
            <a:r>
              <a:rPr b="0" lang="en-US" sz="2800" spc="-1" strike="noStrike">
                <a:solidFill>
                  <a:schemeClr val="dk1"/>
                </a:solidFill>
                <a:latin typeface="等线"/>
              </a:rPr>
              <a:t>main</a:t>
            </a:r>
            <a:r>
              <a:rPr b="0" lang="zh-CN" sz="2800" spc="-1" strike="noStrike">
                <a:solidFill>
                  <a:schemeClr val="dk1"/>
                </a:solidFill>
                <a:latin typeface="等线"/>
              </a:rPr>
              <a:t>函数形式：</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int main(void)</a:t>
            </a: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要让 </a:t>
            </a:r>
            <a:r>
              <a:rPr b="0" lang="en-US" sz="2800" spc="-1" strike="noStrike">
                <a:solidFill>
                  <a:schemeClr val="dk1"/>
                </a:solidFill>
                <a:latin typeface="等线"/>
              </a:rPr>
              <a:t>main </a:t>
            </a:r>
            <a:r>
              <a:rPr b="0" lang="zh-CN" sz="2800" spc="-1" strike="noStrike">
                <a:solidFill>
                  <a:schemeClr val="dk1"/>
                </a:solidFill>
                <a:latin typeface="等线"/>
              </a:rPr>
              <a:t>函数接受参数，请使用以下语句：</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int main (int argc, char *argv[])</a:t>
            </a: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这是什么意思？</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argc </a:t>
            </a:r>
            <a:r>
              <a:rPr b="0" lang="zh-CN" sz="2400" spc="-1" strike="noStrike">
                <a:solidFill>
                  <a:schemeClr val="dk1"/>
                </a:solidFill>
                <a:latin typeface="等线"/>
              </a:rPr>
              <a:t>将包含命令行上的字符串数量（可执行文件计为 </a:t>
            </a:r>
            <a:r>
              <a:rPr b="0" lang="en-US" sz="2400" spc="-1" strike="noStrike">
                <a:solidFill>
                  <a:schemeClr val="dk1"/>
                </a:solidFill>
                <a:latin typeface="等线"/>
              </a:rPr>
              <a:t>1</a:t>
            </a:r>
            <a:r>
              <a:rPr b="0" lang="zh-CN" sz="2400" spc="-1" strike="noStrike">
                <a:solidFill>
                  <a:schemeClr val="dk1"/>
                </a:solidFill>
                <a:latin typeface="等线"/>
              </a:rPr>
              <a:t>，每个参数加 </a:t>
            </a:r>
            <a:r>
              <a:rPr b="0" lang="en-US" sz="2400" spc="-1" strike="noStrike">
                <a:solidFill>
                  <a:schemeClr val="dk1"/>
                </a:solidFill>
                <a:latin typeface="等线"/>
              </a:rPr>
              <a:t>1</a:t>
            </a:r>
            <a:r>
              <a:rPr b="0" lang="zh-CN" sz="2400" spc="-1" strike="noStrike">
                <a:solidFill>
                  <a:schemeClr val="dk1"/>
                </a:solidFill>
                <a:latin typeface="等线"/>
              </a:rPr>
              <a:t>）。 这里 </a:t>
            </a:r>
            <a:r>
              <a:rPr b="0" lang="en-US" sz="2400" spc="-1" strike="noStrike">
                <a:solidFill>
                  <a:schemeClr val="dk1"/>
                </a:solidFill>
                <a:latin typeface="等线"/>
              </a:rPr>
              <a:t>argc </a:t>
            </a:r>
            <a:r>
              <a:rPr b="0" lang="zh-CN" sz="2400" spc="-1" strike="noStrike">
                <a:solidFill>
                  <a:schemeClr val="dk1"/>
                </a:solidFill>
                <a:latin typeface="等线"/>
              </a:rPr>
              <a:t>是 </a:t>
            </a:r>
            <a:r>
              <a:rPr b="0" lang="en-US" sz="2400" spc="-1" strike="noStrike">
                <a:solidFill>
                  <a:schemeClr val="dk1"/>
                </a:solidFill>
                <a:latin typeface="等线"/>
              </a:rPr>
              <a:t>2</a:t>
            </a:r>
            <a:endParaRPr b="0" lang="en-US" sz="2400" spc="-1" strike="noStrike">
              <a:solidFill>
                <a:srgbClr val="000000"/>
              </a:solidFill>
              <a:latin typeface="Arial"/>
            </a:endParaRPr>
          </a:p>
          <a:p>
            <a:pPr lvl="2" marL="1143000" indent="-228600" defTabSz="914400">
              <a:lnSpc>
                <a:spcPct val="90000"/>
              </a:lnSpc>
              <a:spcBef>
                <a:spcPts val="499"/>
              </a:spcBef>
              <a:buClr>
                <a:srgbClr val="000000"/>
              </a:buClr>
              <a:buFont typeface="Arial"/>
              <a:buChar char="•"/>
            </a:pPr>
            <a:r>
              <a:rPr b="0" lang="en-US" sz="2000" spc="-1" strike="noStrike">
                <a:solidFill>
                  <a:schemeClr val="dk1"/>
                </a:solidFill>
                <a:latin typeface="等线"/>
              </a:rPr>
              <a:t>$ touch a.txt</a:t>
            </a:r>
            <a:endParaRPr b="0" lang="en-US" sz="20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argv </a:t>
            </a:r>
            <a:r>
              <a:rPr b="0" lang="zh-CN" sz="2400" spc="-1" strike="noStrike">
                <a:solidFill>
                  <a:schemeClr val="dk1"/>
                </a:solidFill>
                <a:latin typeface="等线"/>
              </a:rPr>
              <a:t>是一个指向数组的指针，该数组包含字符串形式的参数。</a:t>
            </a: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7DB07717-FCDC-49D9-8E8E-BCC91DF9B397}"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C </a:t>
            </a:r>
            <a:r>
              <a:rPr b="1" lang="zh-CN" sz="4400" spc="-1" strike="noStrike">
                <a:solidFill>
                  <a:schemeClr val="dk1"/>
                </a:solidFill>
                <a:latin typeface="等线 Light"/>
              </a:rPr>
              <a:t>基本变量类型</a:t>
            </a:r>
            <a:endParaRPr b="0" lang="en-US" sz="4400" spc="-1" strike="noStrike">
              <a:solidFill>
                <a:srgbClr val="000000"/>
              </a:solidFill>
              <a:latin typeface="Arial"/>
            </a:endParaRPr>
          </a:p>
        </p:txBody>
      </p:sp>
      <p:sp>
        <p:nvSpPr>
          <p:cNvPr id="255" name="PlaceHolder 2"/>
          <p:cNvSpPr>
            <a:spLocks noGrp="1"/>
          </p:cNvSpPr>
          <p:nvPr>
            <p:ph/>
          </p:nvPr>
        </p:nvSpPr>
        <p:spPr>
          <a:xfrm>
            <a:off x="838080" y="1825560"/>
            <a:ext cx="10992600" cy="11631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必须声明变量的类型</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强变量类型</a:t>
            </a:r>
            <a:r>
              <a:rPr b="0" lang="en-US" sz="2400" spc="-1" strike="noStrike">
                <a:solidFill>
                  <a:schemeClr val="dk1"/>
                </a:solidFill>
                <a:latin typeface="等线"/>
              </a:rPr>
              <a:t>——类型不能更改。 例如</a:t>
            </a:r>
            <a:r>
              <a:rPr b="0" lang="en-US" sz="2400" spc="-1" strike="noStrike">
                <a:solidFill>
                  <a:schemeClr val="dk1"/>
                </a:solidFill>
                <a:latin typeface="等线"/>
              </a:rPr>
              <a:t>. int var = 2;</a:t>
            </a:r>
            <a:endParaRPr b="0" lang="en-US" sz="2400" spc="-1" strike="noStrike">
              <a:solidFill>
                <a:srgbClr val="000000"/>
              </a:solidFill>
              <a:latin typeface="Arial"/>
            </a:endParaRPr>
          </a:p>
        </p:txBody>
      </p:sp>
      <p:sp>
        <p:nvSpPr>
          <p:cNvPr id="256" name="内容占位符 4"/>
          <p:cNvSpPr/>
          <p:nvPr/>
        </p:nvSpPr>
        <p:spPr>
          <a:xfrm>
            <a:off x="2620080" y="2989440"/>
            <a:ext cx="5563440" cy="3186720"/>
          </a:xfrm>
          <a:prstGeom prst="rect">
            <a:avLst/>
          </a:prstGeom>
          <a:noFill/>
          <a:ln w="0">
            <a:noFill/>
          </a:ln>
        </p:spPr>
        <p:style>
          <a:lnRef idx="0"/>
          <a:fillRef idx="0"/>
          <a:effectRef idx="0"/>
          <a:fontRef idx="minor"/>
        </p:style>
        <p:txBody>
          <a:bodyPr lIns="90000" rIns="90000" tIns="45000" bIns="45000" anchor="t">
            <a:normAutofit fontScale="56111"/>
          </a:bodyPr>
          <a:p>
            <a:pPr defTabSz="914400">
              <a:lnSpc>
                <a:spcPct val="90000"/>
              </a:lnSpc>
              <a:spcBef>
                <a:spcPts val="1001"/>
              </a:spcBef>
              <a:tabLst>
                <a:tab algn="l" pos="0"/>
              </a:tabLst>
            </a:pPr>
            <a:r>
              <a:rPr b="0" lang="en-US" sz="2800" spc="-1" strike="noStrike">
                <a:solidFill>
                  <a:schemeClr val="dk1"/>
                </a:solidFill>
                <a:latin typeface="等线"/>
              </a:rPr>
              <a:t>	</a:t>
            </a:r>
            <a:r>
              <a:rPr b="0" lang="en-US" sz="2800" spc="-1" strike="noStrike">
                <a:solidFill>
                  <a:schemeClr val="dk1"/>
                </a:solidFill>
                <a:latin typeface="等线"/>
              </a:rPr>
              <a:t>	</a:t>
            </a:r>
            <a:r>
              <a:rPr b="0" lang="zh-CN" sz="2800" spc="-1" strike="noStrike">
                <a:solidFill>
                  <a:schemeClr val="dk1"/>
                </a:solidFill>
                <a:latin typeface="等线"/>
              </a:rPr>
              <a:t>描述</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8</a:t>
            </a:r>
            <a:r>
              <a:rPr b="0" lang="zh-CN" sz="2800" spc="-1" strike="noStrike">
                <a:solidFill>
                  <a:schemeClr val="dk1"/>
                </a:solidFill>
                <a:latin typeface="等线"/>
              </a:rPr>
              <a:t>位，</a:t>
            </a:r>
            <a:r>
              <a:rPr b="0" lang="en-US" sz="2800" spc="-1" strike="noStrike">
                <a:solidFill>
                  <a:schemeClr val="dk1"/>
                </a:solidFill>
                <a:latin typeface="等线"/>
              </a:rPr>
              <a:t>ASCII</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整数值（正、负、</a:t>
            </a:r>
            <a:r>
              <a:rPr b="0" lang="en-US" sz="2800" spc="-1" strike="noStrike">
                <a:solidFill>
                  <a:schemeClr val="dk1"/>
                </a:solidFill>
                <a:latin typeface="等线"/>
              </a:rPr>
              <a:t>0</a:t>
            </a:r>
            <a:r>
              <a:rPr b="0" lang="zh-CN" sz="2800" spc="-1" strike="noStrike">
                <a:solidFill>
                  <a:schemeClr val="dk1"/>
                </a:solidFill>
                <a:latin typeface="等线"/>
              </a:rPr>
              <a:t>），</a:t>
            </a:r>
            <a:r>
              <a:rPr b="0" lang="en-US" sz="2800" spc="-1" strike="noStrike">
                <a:solidFill>
                  <a:schemeClr val="dk1"/>
                </a:solidFill>
                <a:latin typeface="等线"/>
              </a:rPr>
              <a:t>&gt;= 16 </a:t>
            </a:r>
            <a:r>
              <a:rPr b="0" lang="zh-CN" sz="2800" spc="-1" strike="noStrike">
                <a:solidFill>
                  <a:schemeClr val="dk1"/>
                </a:solidFill>
                <a:latin typeface="等线"/>
              </a:rPr>
              <a:t>位，一般为</a:t>
            </a:r>
            <a:r>
              <a:rPr b="0" lang="en-US" sz="2800" spc="-1" strike="noStrike">
                <a:solidFill>
                  <a:schemeClr val="dk1"/>
                </a:solidFill>
                <a:latin typeface="等线"/>
              </a:rPr>
              <a:t>32</a:t>
            </a:r>
            <a:r>
              <a:rPr b="0" lang="zh-CN" sz="2800" spc="-1" strike="noStrike">
                <a:solidFill>
                  <a:schemeClr val="dk1"/>
                </a:solidFill>
                <a:latin typeface="等线"/>
              </a:rPr>
              <a:t>位</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整数值（正、</a:t>
            </a:r>
            <a:r>
              <a:rPr b="0" lang="en-US" sz="2800" spc="-1" strike="noStrike">
                <a:solidFill>
                  <a:schemeClr val="dk1"/>
                </a:solidFill>
                <a:latin typeface="等线"/>
              </a:rPr>
              <a:t>0</a:t>
            </a:r>
            <a:r>
              <a:rPr b="0" lang="zh-CN" sz="2800" spc="-1" strike="noStrike">
                <a:solidFill>
                  <a:schemeClr val="dk1"/>
                </a:solidFill>
                <a:latin typeface="等线"/>
              </a:rPr>
              <a: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整数值（正、负、</a:t>
            </a:r>
            <a:r>
              <a:rPr b="0" lang="en-US" sz="2800" spc="-1" strike="noStrike">
                <a:solidFill>
                  <a:schemeClr val="dk1"/>
                </a:solidFill>
                <a:latin typeface="等线"/>
              </a:rPr>
              <a:t>0</a:t>
            </a:r>
            <a:r>
              <a:rPr b="0" lang="zh-CN" sz="2800" spc="-1" strike="noStrike">
                <a:solidFill>
                  <a:schemeClr val="dk1"/>
                </a:solidFill>
                <a:latin typeface="等线"/>
              </a:rPr>
              <a:t>），</a:t>
            </a:r>
            <a:r>
              <a:rPr b="0" lang="en-US" sz="2800" spc="-1" strike="noStrike">
                <a:solidFill>
                  <a:schemeClr val="dk1"/>
                </a:solidFill>
                <a:latin typeface="等线"/>
              </a:rPr>
              <a:t>&gt;= 16 </a:t>
            </a:r>
            <a:r>
              <a:rPr b="0" lang="zh-CN" sz="2800" spc="-1" strike="noStrike">
                <a:solidFill>
                  <a:schemeClr val="dk1"/>
                </a:solidFill>
                <a:latin typeface="等线"/>
              </a:rPr>
              <a:t>位，一般为</a:t>
            </a:r>
            <a:r>
              <a:rPr b="0" lang="en-US" sz="2800" spc="-1" strike="noStrike">
                <a:solidFill>
                  <a:schemeClr val="dk1"/>
                </a:solidFill>
                <a:latin typeface="等线"/>
              </a:rPr>
              <a:t>16</a:t>
            </a:r>
            <a:r>
              <a:rPr b="0" lang="zh-CN" sz="2800" spc="-1" strike="noStrike">
                <a:solidFill>
                  <a:schemeClr val="dk1"/>
                </a:solidFill>
                <a:latin typeface="等线"/>
              </a:rPr>
              <a:t>位</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整数值（正、负、</a:t>
            </a:r>
            <a:r>
              <a:rPr b="0" lang="en-US" sz="2800" spc="-1" strike="noStrike">
                <a:solidFill>
                  <a:schemeClr val="dk1"/>
                </a:solidFill>
                <a:latin typeface="等线"/>
              </a:rPr>
              <a:t>0</a:t>
            </a:r>
            <a:r>
              <a:rPr b="0" lang="zh-CN" sz="2800" spc="-1" strike="noStrike">
                <a:solidFill>
                  <a:schemeClr val="dk1"/>
                </a:solidFill>
                <a:latin typeface="等线"/>
              </a:rPr>
              <a:t>），</a:t>
            </a:r>
            <a:r>
              <a:rPr b="0" lang="en-US" sz="2800" spc="-1" strike="noStrike">
                <a:solidFill>
                  <a:schemeClr val="dk1"/>
                </a:solidFill>
                <a:latin typeface="等线"/>
              </a:rPr>
              <a:t>&gt;= 32 </a:t>
            </a:r>
            <a:r>
              <a:rPr b="0" lang="zh-CN" sz="2800" spc="-1" strike="noStrike">
                <a:solidFill>
                  <a:schemeClr val="dk1"/>
                </a:solidFill>
                <a:latin typeface="等线"/>
              </a:rPr>
              <a:t>位，一般为</a:t>
            </a:r>
            <a:r>
              <a:rPr b="0" lang="en-US" sz="2800" spc="-1" strike="noStrike">
                <a:solidFill>
                  <a:schemeClr val="dk1"/>
                </a:solidFill>
                <a:latin typeface="等线"/>
              </a:rPr>
              <a:t>32</a:t>
            </a:r>
            <a:r>
              <a:rPr b="0" lang="zh-CN" sz="2800" spc="-1" strike="noStrike">
                <a:solidFill>
                  <a:schemeClr val="dk1"/>
                </a:solidFill>
                <a:latin typeface="等线"/>
              </a:rPr>
              <a:t>位</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整数值（正、负、</a:t>
            </a:r>
            <a:r>
              <a:rPr b="0" lang="en-US" sz="2800" spc="-1" strike="noStrike">
                <a:solidFill>
                  <a:schemeClr val="dk1"/>
                </a:solidFill>
                <a:latin typeface="等线"/>
              </a:rPr>
              <a:t>0</a:t>
            </a:r>
            <a:r>
              <a:rPr b="0" lang="zh-CN" sz="2800" spc="-1" strike="noStrike">
                <a:solidFill>
                  <a:schemeClr val="dk1"/>
                </a:solidFill>
                <a:latin typeface="等线"/>
              </a:rPr>
              <a:t>），</a:t>
            </a:r>
            <a:r>
              <a:rPr b="0" lang="en-US" sz="2800" spc="-1" strike="noStrike">
                <a:solidFill>
                  <a:schemeClr val="dk1"/>
                </a:solidFill>
                <a:latin typeface="等线"/>
              </a:rPr>
              <a:t>&gt;= 32 </a:t>
            </a:r>
            <a:r>
              <a:rPr b="0" lang="zh-CN" sz="2800" spc="-1" strike="noStrike">
                <a:solidFill>
                  <a:schemeClr val="dk1"/>
                </a:solidFill>
                <a:latin typeface="等线"/>
              </a:rPr>
              <a:t>位，一般为</a:t>
            </a:r>
            <a:r>
              <a:rPr b="0" lang="en-US" sz="2800" spc="-1" strike="noStrike">
                <a:solidFill>
                  <a:schemeClr val="dk1"/>
                </a:solidFill>
                <a:latin typeface="等线"/>
              </a:rPr>
              <a:t>64</a:t>
            </a:r>
            <a:r>
              <a:rPr b="0" lang="zh-CN" sz="2800" spc="-1" strike="noStrike">
                <a:solidFill>
                  <a:schemeClr val="dk1"/>
                </a:solidFill>
                <a:latin typeface="等线"/>
              </a:rPr>
              <a:t>位</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单精度浮点数，</a:t>
            </a:r>
            <a:r>
              <a:rPr b="0" lang="en-US" sz="2800" spc="-1" strike="noStrike">
                <a:solidFill>
                  <a:schemeClr val="dk1"/>
                </a:solidFill>
                <a:latin typeface="等线"/>
              </a:rPr>
              <a:t>32</a:t>
            </a:r>
            <a:r>
              <a:rPr b="0" lang="zh-CN" sz="2800" spc="-1" strike="noStrike">
                <a:solidFill>
                  <a:schemeClr val="dk1"/>
                </a:solidFill>
                <a:latin typeface="等线"/>
              </a:rPr>
              <a:t>位，</a:t>
            </a:r>
            <a:r>
              <a:rPr b="0" lang="en-US" sz="2800" spc="-1" strike="noStrike">
                <a:solidFill>
                  <a:schemeClr val="dk1"/>
                </a:solidFill>
                <a:latin typeface="等线"/>
              </a:rPr>
              <a:t>IEEE 754</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双精度浮点数，</a:t>
            </a:r>
            <a:r>
              <a:rPr b="0" lang="en-US" sz="2800" spc="-1" strike="noStrike">
                <a:solidFill>
                  <a:schemeClr val="dk1"/>
                </a:solidFill>
                <a:latin typeface="等线"/>
              </a:rPr>
              <a:t>64</a:t>
            </a:r>
            <a:r>
              <a:rPr b="0" lang="zh-CN" sz="2800" spc="-1" strike="noStrike">
                <a:solidFill>
                  <a:schemeClr val="dk1"/>
                </a:solidFill>
                <a:latin typeface="等线"/>
              </a:rPr>
              <a:t>位，</a:t>
            </a:r>
            <a:r>
              <a:rPr b="0" lang="en-US" sz="2800" spc="-1" strike="noStrike">
                <a:solidFill>
                  <a:schemeClr val="dk1"/>
                </a:solidFill>
                <a:latin typeface="等线"/>
              </a:rPr>
              <a:t>IEEE 754</a:t>
            </a:r>
            <a:endParaRPr b="0" lang="en-US" sz="2800" spc="-1" strike="noStrike">
              <a:solidFill>
                <a:srgbClr val="000000"/>
              </a:solidFill>
              <a:latin typeface="Arial"/>
            </a:endParaRPr>
          </a:p>
        </p:txBody>
      </p:sp>
      <p:sp>
        <p:nvSpPr>
          <p:cNvPr id="257" name="内容占位符 4"/>
          <p:cNvSpPr/>
          <p:nvPr/>
        </p:nvSpPr>
        <p:spPr>
          <a:xfrm>
            <a:off x="8475840" y="2989440"/>
            <a:ext cx="3354840" cy="3186720"/>
          </a:xfrm>
          <a:prstGeom prst="rect">
            <a:avLst/>
          </a:prstGeom>
          <a:noFill/>
          <a:ln w="0">
            <a:noFill/>
          </a:ln>
        </p:spPr>
        <p:style>
          <a:lnRef idx="0"/>
          <a:fillRef idx="0"/>
          <a:effectRef idx="0"/>
          <a:fontRef idx="minor"/>
        </p:style>
        <p:txBody>
          <a:bodyPr lIns="90000" rIns="90000" tIns="45000" bIns="45000" anchor="t">
            <a:normAutofit fontScale="56111"/>
          </a:bodyPr>
          <a:p>
            <a:pPr defTabSz="914400">
              <a:lnSpc>
                <a:spcPct val="90000"/>
              </a:lnSpc>
              <a:spcBef>
                <a:spcPts val="1001"/>
              </a:spcBef>
              <a:tabLst>
                <a:tab algn="l" pos="0"/>
              </a:tabLst>
            </a:pPr>
            <a:r>
              <a:rPr b="0" lang="en-US" sz="2800" spc="-1" strike="noStrike">
                <a:solidFill>
                  <a:schemeClr val="dk1"/>
                </a:solidFill>
                <a:latin typeface="等线"/>
              </a:rPr>
              <a:t>	</a:t>
            </a:r>
            <a:r>
              <a:rPr b="0" lang="zh-CN" sz="2800" spc="-1" strike="noStrike">
                <a:solidFill>
                  <a:schemeClr val="dk1"/>
                </a:solidFill>
                <a:latin typeface="等线"/>
              </a:rPr>
              <a:t>例子</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a:t>
            </a:r>
            <a:r>
              <a:rPr b="0" lang="en-US" sz="2800" spc="-1" strike="noStrike">
                <a:solidFill>
                  <a:schemeClr val="dk1"/>
                </a:solidFill>
                <a:latin typeface="等线"/>
              </a:rPr>
              <a:t>a’, ‘A’, ‘\n’, 12</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0, 78, -217, 0x2E</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0, 6, 35102</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0, -8, 32767</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0, 78, -217, 301713123194</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31705192721092512</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0.0, 3.14, 6.02e3</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a:t>
            </a:r>
            <a:endParaRPr b="0" lang="en-US" sz="2800" spc="-1" strike="noStrike">
              <a:solidFill>
                <a:srgbClr val="000000"/>
              </a:solidFill>
              <a:latin typeface="Arial"/>
            </a:endParaRPr>
          </a:p>
        </p:txBody>
      </p:sp>
      <p:sp>
        <p:nvSpPr>
          <p:cNvPr id="258" name="内容占位符 4"/>
          <p:cNvSpPr/>
          <p:nvPr/>
        </p:nvSpPr>
        <p:spPr>
          <a:xfrm>
            <a:off x="838080" y="2989440"/>
            <a:ext cx="1781280" cy="3186720"/>
          </a:xfrm>
          <a:prstGeom prst="rect">
            <a:avLst/>
          </a:prstGeom>
          <a:noFill/>
          <a:ln w="0">
            <a:noFill/>
          </a:ln>
        </p:spPr>
        <p:style>
          <a:lnRef idx="0"/>
          <a:fillRef idx="0"/>
          <a:effectRef idx="0"/>
          <a:fontRef idx="minor"/>
        </p:style>
        <p:txBody>
          <a:bodyPr lIns="90000" rIns="90000" tIns="45000" bIns="45000" anchor="t">
            <a:normAutofit fontScale="50000"/>
          </a:bodyPr>
          <a:p>
            <a:pPr defTabSz="914400">
              <a:lnSpc>
                <a:spcPct val="90000"/>
              </a:lnSpc>
              <a:spcBef>
                <a:spcPts val="1001"/>
              </a:spcBef>
              <a:tabLst>
                <a:tab algn="l" pos="0"/>
              </a:tabLst>
            </a:pPr>
            <a:r>
              <a:rPr b="0" lang="en-US" sz="2800" spc="-1" strike="noStrike">
                <a:solidFill>
                  <a:schemeClr val="dk1"/>
                </a:solidFill>
                <a:latin typeface="等线"/>
              </a:rPr>
              <a:t>	</a:t>
            </a:r>
            <a:r>
              <a:rPr b="0" lang="zh-CN" sz="2800" spc="-1" strike="noStrike">
                <a:solidFill>
                  <a:schemeClr val="dk1"/>
                </a:solidFill>
                <a:latin typeface="等线"/>
              </a:rPr>
              <a:t>类型</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char</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int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unsigned int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short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long</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long long</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float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double</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etc.</a:t>
            </a: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1D56EAE8-22A3-4BDE-B239-24B52552E46A}"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类型的本质</a:t>
            </a:r>
            <a:endParaRPr b="0" lang="en-US" sz="4400" spc="-1" strike="noStrike">
              <a:solidFill>
                <a:srgbClr val="000000"/>
              </a:solidFill>
              <a:latin typeface="Arial"/>
            </a:endParaRPr>
          </a:p>
        </p:txBody>
      </p:sp>
      <p:sp>
        <p:nvSpPr>
          <p:cNvPr id="260"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类型的本质是对二进制串的不同理解方式</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计算机中本只有</a:t>
            </a:r>
            <a:r>
              <a:rPr b="0" lang="en-US" sz="2400" spc="-1" strike="noStrike">
                <a:solidFill>
                  <a:schemeClr val="dk1"/>
                </a:solidFill>
                <a:latin typeface="等线"/>
              </a:rPr>
              <a:t>0</a:t>
            </a:r>
            <a:r>
              <a:rPr b="0" lang="zh-CN" sz="2400" spc="-1" strike="noStrike">
                <a:solidFill>
                  <a:schemeClr val="dk1"/>
                </a:solidFill>
                <a:latin typeface="等线"/>
              </a:rPr>
              <a:t>和</a:t>
            </a:r>
            <a:r>
              <a:rPr b="0" lang="en-US" sz="2400" spc="-1" strike="noStrike">
                <a:solidFill>
                  <a:schemeClr val="dk1"/>
                </a:solidFill>
                <a:latin typeface="等线"/>
              </a:rPr>
              <a:t>1</a:t>
            </a:r>
            <a:r>
              <a:rPr b="0" lang="zh-CN" sz="2400" spc="-1" strike="noStrike">
                <a:solidFill>
                  <a:schemeClr val="dk1"/>
                </a:solidFill>
                <a:latin typeface="等线"/>
              </a:rPr>
              <a:t>，理解的方式多了，便成了数据类型</a:t>
            </a:r>
            <a:endParaRPr b="0" lang="en-US" sz="24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https://godbolt.org/z/bP1rbWTae</a:t>
            </a: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4EC9E6FF-D0E1-4B3A-BADC-E002ECBC98C9}" type="slidenum">
              <a:t>34</a:t>
            </a:fld>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Agenda</a:t>
            </a:r>
            <a:endParaRPr b="0" lang="en-US" sz="4400" spc="-1" strike="noStrike">
              <a:solidFill>
                <a:srgbClr val="000000"/>
              </a:solidFill>
              <a:latin typeface="Arial"/>
            </a:endParaRPr>
          </a:p>
        </p:txBody>
      </p:sp>
      <p:sp>
        <p:nvSpPr>
          <p:cNvPr id="262" name="PlaceHolder 2"/>
          <p:cNvSpPr>
            <a:spLocks noGrp="1"/>
          </p:cNvSpPr>
          <p:nvPr>
            <p:ph/>
          </p:nvPr>
        </p:nvSpPr>
        <p:spPr>
          <a:xfrm>
            <a:off x="824760" y="180000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如何科学地提问</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为什么学习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怎么学习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用什么写</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数制与码制</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语言基础语法</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solidFill>
                <a:latin typeface="等线"/>
              </a:rPr>
              <a:t>命令行工具</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VsCode </a:t>
            </a:r>
            <a:r>
              <a:rPr b="0" lang="zh-CN" sz="2800" spc="-1" strike="noStrike">
                <a:solidFill>
                  <a:schemeClr val="dk1">
                    <a:lumMod val="50000"/>
                    <a:lumOff val="50000"/>
                  </a:schemeClr>
                </a:solidFill>
                <a:latin typeface="等线"/>
              </a:rPr>
              <a:t>和 </a:t>
            </a:r>
            <a:r>
              <a:rPr b="0" lang="en-US" sz="2800" spc="-1" strike="noStrike">
                <a:solidFill>
                  <a:schemeClr val="dk1">
                    <a:lumMod val="50000"/>
                    <a:lumOff val="50000"/>
                  </a:schemeClr>
                </a:solidFill>
                <a:latin typeface="等线"/>
              </a:rPr>
              <a:t>Vim</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p:txBody>
      </p:sp>
      <p:sp>
        <p:nvSpPr>
          <p:cNvPr id="4" name="PlaceHolder 3"/>
          <p:cNvSpPr>
            <a:spLocks noGrp="1"/>
          </p:cNvSpPr>
          <p:nvPr>
            <p:ph type="sldNum" idx="33"/>
          </p:nvPr>
        </p:nvSpPr>
        <p:spPr/>
        <p:txBody>
          <a:bodyPr/>
          <a:p>
            <a:fld id="{43AE3825-0C75-4243-A592-C95A9BA05DFB}"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Agenda</a:t>
            </a:r>
            <a:endParaRPr b="0" lang="en-US" sz="4400" spc="-1" strike="noStrike">
              <a:solidFill>
                <a:srgbClr val="000000"/>
              </a:solidFill>
              <a:latin typeface="Arial"/>
            </a:endParaRPr>
          </a:p>
        </p:txBody>
      </p:sp>
      <p:sp>
        <p:nvSpPr>
          <p:cNvPr id="264"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如何科学地提问</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为什么学习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怎么学习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用什么写</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数制与码制</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语言基础语法</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命令行工具</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VsCode</a:t>
            </a:r>
            <a:r>
              <a:rPr b="0" lang="zh-CN" sz="2800" spc="-1" strike="noStrike">
                <a:solidFill>
                  <a:schemeClr val="dk1"/>
                </a:solidFill>
                <a:latin typeface="等线"/>
              </a:rPr>
              <a:t>和</a:t>
            </a:r>
            <a:r>
              <a:rPr b="0" lang="en-US" sz="2800" spc="-1" strike="noStrike">
                <a:solidFill>
                  <a:schemeClr val="dk1"/>
                </a:solidFill>
                <a:latin typeface="等线"/>
              </a:rPr>
              <a:t>vim</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p:txBody>
      </p:sp>
      <p:sp>
        <p:nvSpPr>
          <p:cNvPr id="4" name="PlaceHolder 3"/>
          <p:cNvSpPr>
            <a:spLocks noGrp="1"/>
          </p:cNvSpPr>
          <p:nvPr>
            <p:ph type="sldNum" idx="36"/>
          </p:nvPr>
        </p:nvSpPr>
        <p:spPr/>
        <p:txBody>
          <a:bodyPr/>
          <a:p>
            <a:fld id="{6F3E0207-CC08-4F90-A677-23F5938F6C14}"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PlaceHolder 1"/>
          <p:cNvSpPr>
            <a:spLocks noGrp="1"/>
          </p:cNvSpPr>
          <p:nvPr>
            <p:ph type="title"/>
          </p:nvPr>
        </p:nvSpPr>
        <p:spPr>
          <a:xfrm>
            <a:off x="239400" y="119160"/>
            <a:ext cx="10514880" cy="1324800"/>
          </a:xfrm>
          <a:prstGeom prst="rect">
            <a:avLst/>
          </a:prstGeom>
          <a:noFill/>
          <a:ln w="0">
            <a:noFill/>
          </a:ln>
        </p:spPr>
        <p:txBody>
          <a:bodyPr lIns="0" rIns="0" tIns="0" bIns="0" anchor="ctr">
            <a:noAutofit/>
          </a:bodyPr>
          <a:p>
            <a:pPr indent="0">
              <a:lnSpc>
                <a:spcPct val="100000"/>
              </a:lnSpc>
              <a:buNone/>
              <a:tabLst>
                <a:tab algn="l" pos="0"/>
              </a:tabLst>
            </a:pPr>
            <a:r>
              <a:rPr b="1" lang="zh-CN" sz="4400" spc="-1" strike="noStrike">
                <a:solidFill>
                  <a:schemeClr val="dk1"/>
                </a:solidFill>
                <a:latin typeface="等线"/>
              </a:rPr>
              <a:t>为什么要用命令行</a:t>
            </a:r>
            <a:endParaRPr b="0" lang="en-US" sz="4400" spc="-1" strike="noStrike">
              <a:solidFill>
                <a:srgbClr val="000000"/>
              </a:solidFill>
              <a:latin typeface="Arial"/>
            </a:endParaRPr>
          </a:p>
        </p:txBody>
      </p:sp>
      <p:sp>
        <p:nvSpPr>
          <p:cNvPr id="266" name=""/>
          <p:cNvSpPr/>
          <p:nvPr/>
        </p:nvSpPr>
        <p:spPr>
          <a:xfrm>
            <a:off x="0" y="2063520"/>
            <a:ext cx="12254400" cy="1473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zh-CN" sz="2000" spc="-1" strike="noStrike">
                <a:solidFill>
                  <a:srgbClr val="000000"/>
                </a:solidFill>
                <a:latin typeface="Arial"/>
              </a:rPr>
              <a:t>作为计算机的直接操控者，</a:t>
            </a:r>
            <a:r>
              <a:rPr b="0" lang="en-US" sz="2000" spc="-1" strike="noStrike">
                <a:solidFill>
                  <a:srgbClr val="000000"/>
                </a:solidFill>
                <a:latin typeface="Arial"/>
              </a:rPr>
              <a:t>CLI </a:t>
            </a:r>
            <a:r>
              <a:rPr b="0" lang="zh-CN" sz="2000" spc="-1" strike="noStrike">
                <a:solidFill>
                  <a:srgbClr val="000000"/>
                </a:solidFill>
                <a:latin typeface="Arial"/>
              </a:rPr>
              <a:t>会给你提供更加直接的操作（想想修改系统某处的时候，你是会选择手忙脚乱的翻 </a:t>
            </a:r>
            <a:r>
              <a:rPr b="0" lang="en-US" sz="2000" spc="-1" strike="noStrike">
                <a:solidFill>
                  <a:srgbClr val="000000"/>
                </a:solidFill>
                <a:latin typeface="Arial"/>
              </a:rPr>
              <a:t>GUI,</a:t>
            </a:r>
            <a:r>
              <a:rPr b="0" lang="zh-CN" sz="2000" spc="-1" strike="noStrike">
                <a:solidFill>
                  <a:srgbClr val="000000"/>
                </a:solidFill>
                <a:latin typeface="Arial"/>
              </a:rPr>
              <a:t>还是几行命令解决？）</a:t>
            </a:r>
            <a:endParaRPr b="0" lang="en-US" sz="2000" spc="-1" strike="noStrike">
              <a:solidFill>
                <a:srgbClr val="000000"/>
              </a:solidFill>
              <a:latin typeface="Arial"/>
            </a:endParaRPr>
          </a:p>
          <a:p>
            <a:pPr>
              <a:lnSpc>
                <a:spcPct val="100000"/>
              </a:lnSpc>
            </a:pPr>
            <a:r>
              <a:rPr b="0" lang="zh-CN" sz="2000" spc="-1" strike="noStrike">
                <a:solidFill>
                  <a:srgbClr val="000000"/>
                </a:solidFill>
                <a:latin typeface="Arial"/>
              </a:rPr>
              <a:t>更何况，</a:t>
            </a:r>
            <a:r>
              <a:rPr b="0" lang="en-US" sz="2000" spc="-1" strike="noStrike">
                <a:solidFill>
                  <a:srgbClr val="000000"/>
                </a:solidFill>
                <a:latin typeface="Arial"/>
              </a:rPr>
              <a:t>CLI </a:t>
            </a:r>
            <a:r>
              <a:rPr b="0" lang="zh-CN" sz="2000" spc="-1" strike="noStrike">
                <a:solidFill>
                  <a:srgbClr val="000000"/>
                </a:solidFill>
                <a:latin typeface="Arial"/>
              </a:rPr>
              <a:t>其实更加方便。当你熟练使用，并且配置舒服后，你会喜欢上 </a:t>
            </a:r>
            <a:r>
              <a:rPr b="0" lang="en-US" sz="2000" spc="-1" strike="noStrike">
                <a:solidFill>
                  <a:srgbClr val="000000"/>
                </a:solidFill>
                <a:latin typeface="Arial"/>
              </a:rPr>
              <a:t>CLI </a:t>
            </a:r>
            <a:r>
              <a:rPr b="0" lang="zh-CN" sz="2000" spc="-1" strike="noStrike">
                <a:solidFill>
                  <a:srgbClr val="000000"/>
                </a:solidFill>
                <a:latin typeface="Arial"/>
              </a:rPr>
              <a:t>的。</a:t>
            </a:r>
            <a:endParaRPr b="0" lang="en-US" sz="2000" spc="-1" strike="noStrike">
              <a:solidFill>
                <a:srgbClr val="000000"/>
              </a:solidFill>
              <a:latin typeface="Arial"/>
            </a:endParaRPr>
          </a:p>
        </p:txBody>
      </p:sp>
      <p:sp>
        <p:nvSpPr>
          <p:cNvPr id="3" name="PlaceHolder 2"/>
          <p:cNvSpPr>
            <a:spLocks noGrp="1"/>
          </p:cNvSpPr>
          <p:nvPr>
            <p:ph type="sldNum" idx="36"/>
          </p:nvPr>
        </p:nvSpPr>
        <p:spPr/>
        <p:txBody>
          <a:bodyPr/>
          <a:p>
            <a:fld id="{2E25F550-BBFF-41F9-928B-4D51A3809E7F}"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Git</a:t>
            </a:r>
            <a:endParaRPr b="0" lang="en-US" sz="4400" spc="-1" strike="noStrike">
              <a:solidFill>
                <a:srgbClr val="000000"/>
              </a:solidFill>
              <a:latin typeface="Arial"/>
            </a:endParaRPr>
          </a:p>
        </p:txBody>
      </p:sp>
      <p:sp>
        <p:nvSpPr>
          <p:cNvPr id="268"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Git</a:t>
            </a:r>
            <a:r>
              <a:rPr b="0" lang="zh-CN" sz="2800" spc="-1" strike="noStrike">
                <a:solidFill>
                  <a:schemeClr val="dk1"/>
                </a:solidFill>
                <a:latin typeface="等线"/>
              </a:rPr>
              <a:t>是分布式版本控制系统的一大代表</a:t>
            </a:r>
            <a:endParaRPr b="0" lang="en-US" sz="2800" spc="-1" strike="noStrike">
              <a:solidFill>
                <a:srgbClr val="000000"/>
              </a:solidFill>
              <a:latin typeface="Arial"/>
            </a:endParaRPr>
          </a:p>
        </p:txBody>
      </p:sp>
      <p:pic>
        <p:nvPicPr>
          <p:cNvPr id="269" name="图片 5" descr=""/>
          <p:cNvPicPr/>
          <p:nvPr/>
        </p:nvPicPr>
        <p:blipFill>
          <a:blip r:embed="rId1"/>
          <a:stretch/>
        </p:blipFill>
        <p:spPr>
          <a:xfrm>
            <a:off x="517320" y="3165840"/>
            <a:ext cx="3039840" cy="2596680"/>
          </a:xfrm>
          <a:prstGeom prst="rect">
            <a:avLst/>
          </a:prstGeom>
          <a:ln w="0">
            <a:noFill/>
          </a:ln>
        </p:spPr>
      </p:pic>
      <p:pic>
        <p:nvPicPr>
          <p:cNvPr id="270" name="图片 7" descr="图示&#10;&#10;描述已自动生成"/>
          <p:cNvPicPr/>
          <p:nvPr/>
        </p:nvPicPr>
        <p:blipFill>
          <a:blip r:embed="rId2"/>
          <a:stretch/>
        </p:blipFill>
        <p:spPr>
          <a:xfrm>
            <a:off x="4017960" y="3429000"/>
            <a:ext cx="4314240" cy="1756800"/>
          </a:xfrm>
          <a:prstGeom prst="rect">
            <a:avLst/>
          </a:prstGeom>
          <a:ln w="0">
            <a:noFill/>
          </a:ln>
        </p:spPr>
      </p:pic>
      <p:pic>
        <p:nvPicPr>
          <p:cNvPr id="271" name="图片 9" descr="图示&#10;&#10;描述已自动生成"/>
          <p:cNvPicPr/>
          <p:nvPr/>
        </p:nvPicPr>
        <p:blipFill>
          <a:blip r:embed="rId3"/>
          <a:stretch/>
        </p:blipFill>
        <p:spPr>
          <a:xfrm>
            <a:off x="8793000" y="3002400"/>
            <a:ext cx="2881080" cy="3450240"/>
          </a:xfrm>
          <a:prstGeom prst="rect">
            <a:avLst/>
          </a:prstGeom>
          <a:ln w="0">
            <a:noFill/>
          </a:ln>
        </p:spPr>
      </p:pic>
      <p:sp>
        <p:nvSpPr>
          <p:cNvPr id="272" name="内容占位符 4"/>
          <p:cNvSpPr/>
          <p:nvPr/>
        </p:nvSpPr>
        <p:spPr>
          <a:xfrm>
            <a:off x="517320" y="2458080"/>
            <a:ext cx="3039840" cy="594720"/>
          </a:xfrm>
          <a:prstGeom prst="rect">
            <a:avLst/>
          </a:prstGeom>
          <a:noFill/>
          <a:ln w="0">
            <a:noFill/>
          </a:ln>
        </p:spPr>
        <p:style>
          <a:lnRef idx="0"/>
          <a:fillRef idx="0"/>
          <a:effectRef idx="0"/>
          <a:fontRef idx="minor"/>
        </p:style>
        <p:txBody>
          <a:bodyPr lIns="90000" rIns="90000" tIns="45000" bIns="45000" anchor="t">
            <a:normAutofit fontScale="89999"/>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本地版本控制系统</a:t>
            </a:r>
            <a:endParaRPr b="0" lang="en-US" sz="2800" spc="-1" strike="noStrike">
              <a:solidFill>
                <a:srgbClr val="000000"/>
              </a:solidFill>
              <a:latin typeface="Arial"/>
            </a:endParaRPr>
          </a:p>
        </p:txBody>
      </p:sp>
      <p:sp>
        <p:nvSpPr>
          <p:cNvPr id="273" name="内容占位符 4"/>
          <p:cNvSpPr/>
          <p:nvPr/>
        </p:nvSpPr>
        <p:spPr>
          <a:xfrm>
            <a:off x="3879000" y="2454120"/>
            <a:ext cx="4107240" cy="594720"/>
          </a:xfrm>
          <a:prstGeom prst="rect">
            <a:avLst/>
          </a:prstGeom>
          <a:noFill/>
          <a:ln w="0">
            <a:noFill/>
          </a:ln>
        </p:spPr>
        <p:style>
          <a:lnRef idx="0"/>
          <a:fillRef idx="0"/>
          <a:effectRef idx="0"/>
          <a:fontRef idx="minor"/>
        </p:style>
        <p:txBody>
          <a:bodyPr lIns="90000" rIns="90000" tIns="45000" bIns="45000" anchor="t">
            <a:normAutofit/>
          </a:bodyPr>
          <a:p>
            <a:pPr marL="228600" indent="-228600" defTabSz="914400">
              <a:lnSpc>
                <a:spcPct val="90000"/>
              </a:lnSpc>
              <a:spcBef>
                <a:spcPts val="1001"/>
              </a:spcBef>
              <a:buClr>
                <a:srgbClr val="000000"/>
              </a:buClr>
              <a:buFont typeface="Arial"/>
              <a:buChar char="•"/>
            </a:pPr>
            <a:r>
              <a:rPr b="0" lang="zh-CN" sz="2400" spc="-1" strike="noStrike">
                <a:solidFill>
                  <a:schemeClr val="dk1"/>
                </a:solidFill>
                <a:latin typeface="等线"/>
              </a:rPr>
              <a:t>集中化的版本控制系统</a:t>
            </a:r>
            <a:endParaRPr b="0" lang="en-US" sz="2400" spc="-1" strike="noStrike">
              <a:solidFill>
                <a:srgbClr val="000000"/>
              </a:solidFill>
              <a:latin typeface="Arial"/>
            </a:endParaRPr>
          </a:p>
        </p:txBody>
      </p:sp>
      <p:sp>
        <p:nvSpPr>
          <p:cNvPr id="274" name="内容占位符 4"/>
          <p:cNvSpPr/>
          <p:nvPr/>
        </p:nvSpPr>
        <p:spPr>
          <a:xfrm>
            <a:off x="8793000" y="2451240"/>
            <a:ext cx="3235320" cy="594720"/>
          </a:xfrm>
          <a:prstGeom prst="rect">
            <a:avLst/>
          </a:prstGeom>
          <a:noFill/>
          <a:ln w="0">
            <a:noFill/>
          </a:ln>
        </p:spPr>
        <p:style>
          <a:lnRef idx="0"/>
          <a:fillRef idx="0"/>
          <a:effectRef idx="0"/>
          <a:fontRef idx="minor"/>
        </p:style>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zh-CN" sz="2400" spc="-1" strike="noStrike">
                <a:solidFill>
                  <a:schemeClr val="dk1"/>
                </a:solidFill>
                <a:latin typeface="等线"/>
              </a:rPr>
              <a:t>分布式版本控制系统</a:t>
            </a: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964CFA02-2903-4ECA-AF47-696CBDCDF4A2}" type="slidenum">
              <a:t>38</a:t>
            </a:fld>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Git</a:t>
            </a:r>
            <a:r>
              <a:rPr b="1" lang="zh-CN" sz="4400" spc="-1" strike="noStrike">
                <a:solidFill>
                  <a:schemeClr val="dk1"/>
                </a:solidFill>
                <a:latin typeface="等线 Light"/>
              </a:rPr>
              <a:t>的命令行接口</a:t>
            </a:r>
            <a:endParaRPr b="0" lang="en-US" sz="4400" spc="-1" strike="noStrike">
              <a:solidFill>
                <a:srgbClr val="000000"/>
              </a:solidFill>
              <a:latin typeface="Arial"/>
            </a:endParaRPr>
          </a:p>
        </p:txBody>
      </p:sp>
      <p:sp>
        <p:nvSpPr>
          <p:cNvPr id="276" name="PlaceHolder 2"/>
          <p:cNvSpPr>
            <a:spLocks noGrp="1"/>
          </p:cNvSpPr>
          <p:nvPr>
            <p:ph/>
          </p:nvPr>
        </p:nvSpPr>
        <p:spPr>
          <a:xfrm>
            <a:off x="838080" y="1825560"/>
            <a:ext cx="10514880" cy="4350600"/>
          </a:xfrm>
          <a:prstGeom prst="rect">
            <a:avLst/>
          </a:prstGeom>
          <a:noFill/>
          <a:ln w="0">
            <a:noFill/>
          </a:ln>
        </p:spPr>
        <p:txBody>
          <a:bodyPr lIns="91440" rIns="91440" tIns="45720" bIns="45720" anchor="t">
            <a:normAutofit fontScale="87222"/>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sudo apt install git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git help &lt;command&gt;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git init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git status</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git add &lt;filename&gt;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git commit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git log</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git log --all --graph --decorate: </a:t>
            </a:r>
            <a:r>
              <a:rPr b="0" lang="zh-CN" sz="2800" spc="-1" strike="noStrike">
                <a:solidFill>
                  <a:schemeClr val="dk1"/>
                </a:solidFill>
                <a:latin typeface="等线"/>
              </a:rPr>
              <a:t>可视化历史记录（有向无环图）</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1" lang="en-US" sz="4400" spc="-1" strike="noStrike">
                <a:solidFill>
                  <a:schemeClr val="dk1"/>
                </a:solidFill>
                <a:latin typeface="等线"/>
              </a:rPr>
              <a:t>git clone &lt;url&gt;</a:t>
            </a:r>
            <a:endParaRPr b="0" lang="en-US" sz="44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p:txBody>
      </p:sp>
      <p:pic>
        <p:nvPicPr>
          <p:cNvPr id="277" name="图片 5" descr=""/>
          <p:cNvPicPr/>
          <p:nvPr/>
        </p:nvPicPr>
        <p:blipFill>
          <a:blip r:embed="rId1"/>
          <a:stretch/>
        </p:blipFill>
        <p:spPr>
          <a:xfrm>
            <a:off x="7699680" y="1825560"/>
            <a:ext cx="3466800" cy="3623040"/>
          </a:xfrm>
          <a:prstGeom prst="rect">
            <a:avLst/>
          </a:prstGeom>
          <a:ln w="0">
            <a:noFill/>
          </a:ln>
        </p:spPr>
      </p:pic>
      <p:sp>
        <p:nvSpPr>
          <p:cNvPr id="4" name="PlaceHolder 3"/>
          <p:cNvSpPr>
            <a:spLocks noGrp="1"/>
          </p:cNvSpPr>
          <p:nvPr>
            <p:ph type="sldNum" idx="9"/>
          </p:nvPr>
        </p:nvSpPr>
        <p:spPr/>
        <p:txBody>
          <a:bodyPr/>
          <a:p>
            <a:fld id="{72754EDC-E6EE-4AD1-86BA-3F1A00EF9A85}" type="slidenum">
              <a:t>39</a:t>
            </a:fld>
          </a:p>
        </p:txBody>
      </p:sp>
    </p:spTree>
  </p:cSld>
  <mc:AlternateContent>
    <mc:Choice Requires="p14">
      <p:transition spd="slow" p14:dur="2000"/>
    </mc:Choice>
    <mc:Fallback>
      <p:transition spd="slow"/>
    </mc:Fallback>
  </mc:AlternateContent>
  <p:timing>
    <p:tnLst>
      <p:par>
        <p:cTn id="157" dur="indefinite" restart="never" nodeType="tmRoot">
          <p:childTnLst>
            <p:seq>
              <p:cTn id="158" dur="indefinite" nodeType="mainSeq">
                <p:childTnLst>
                  <p:par>
                    <p:cTn id="159" fill="hold">
                      <p:stCondLst>
                        <p:cond delay="indefinite"/>
                      </p:stCondLst>
                      <p:childTnLst>
                        <p:par>
                          <p:cTn id="160" fill="hold">
                            <p:stCondLst>
                              <p:cond delay="0"/>
                            </p:stCondLst>
                            <p:childTnLst>
                              <p:par>
                                <p:cTn id="161" nodeType="clickEffect" fill="hold" presetClass="entr" presetID="1">
                                  <p:stCondLst>
                                    <p:cond delay="0"/>
                                  </p:stCondLst>
                                  <p:childTnLst>
                                    <p:set>
                                      <p:cBhvr>
                                        <p:cTn id="162" dur="1" fill="hold">
                                          <p:stCondLst>
                                            <p:cond delay="0"/>
                                          </p:stCondLst>
                                        </p:cTn>
                                        <p:tgtEl>
                                          <p:spTgt spid="27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提问也有教程？</a:t>
            </a:r>
            <a:endParaRPr b="0" lang="en-US" sz="4400" spc="-1" strike="noStrike">
              <a:solidFill>
                <a:srgbClr val="000000"/>
              </a:solidFill>
              <a:latin typeface="Arial"/>
            </a:endParaRPr>
          </a:p>
        </p:txBody>
      </p:sp>
      <p:sp>
        <p:nvSpPr>
          <p:cNvPr id="130"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000" spc="-1" strike="noStrike">
                <a:solidFill>
                  <a:schemeClr val="dk1"/>
                </a:solidFill>
                <a:latin typeface="等线"/>
              </a:rPr>
              <a:t>[Stop-Ask-Questions-The-Stupid-Ways]</a:t>
            </a:r>
            <a:r>
              <a:rPr b="0" lang="en-US" sz="2000" spc="-1" strike="noStrike" u="sng">
                <a:solidFill>
                  <a:schemeClr val="dk1"/>
                </a:solidFill>
                <a:uFillTx/>
                <a:latin typeface="等线"/>
                <a:hlinkClick r:id="rId1"/>
              </a:rPr>
              <a:t> </a:t>
            </a:r>
            <a:r>
              <a:rPr b="0" lang="en-US" sz="2000" spc="-1" strike="noStrike">
                <a:solidFill>
                  <a:schemeClr val="dk1"/>
                </a:solidFill>
                <a:latin typeface="等线"/>
              </a:rPr>
              <a:t>Stop-Ask-Questions-The-Stupid-Ways/README.md at master · tangx/Stop-Ask-Questions-The-Stupid-Ways (github.com)</a:t>
            </a:r>
            <a:endParaRPr b="0" lang="en-US" sz="2000" spc="-1" strike="noStrike">
              <a:solidFill>
                <a:srgbClr val="000000"/>
              </a:solidFill>
              <a:latin typeface="Arial"/>
            </a:endParaRPr>
          </a:p>
          <a:p>
            <a:pPr indent="0" defTabSz="914400">
              <a:lnSpc>
                <a:spcPct val="90000"/>
              </a:lnSpc>
              <a:spcBef>
                <a:spcPts val="1001"/>
              </a:spcBef>
              <a:buNone/>
              <a:tabLst>
                <a:tab algn="l" pos="0"/>
              </a:tabLst>
            </a:pPr>
            <a:endParaRPr b="0" lang="en-US" sz="2000" spc="-1" strike="noStrike">
              <a:solidFill>
                <a:srgbClr val="000000"/>
              </a:solidFill>
              <a:latin typeface="Arial"/>
            </a:endParaRPr>
          </a:p>
          <a:p>
            <a:pPr indent="0" defTabSz="914400">
              <a:lnSpc>
                <a:spcPct val="90000"/>
              </a:lnSpc>
              <a:spcBef>
                <a:spcPts val="1001"/>
              </a:spcBef>
              <a:buNone/>
              <a:tabLst>
                <a:tab algn="l" pos="0"/>
              </a:tabLst>
            </a:pPr>
            <a:endParaRPr b="0" lang="en-US" sz="20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000" spc="-1" strike="noStrike">
                <a:solidFill>
                  <a:schemeClr val="dk1"/>
                </a:solidFill>
                <a:latin typeface="等线"/>
              </a:rPr>
              <a:t>[How To Ask Questions The Smart Way]</a:t>
            </a:r>
            <a:r>
              <a:rPr b="0" lang="en-US" sz="2000" spc="-1" strike="noStrike" u="sng">
                <a:solidFill>
                  <a:schemeClr val="dk1"/>
                </a:solidFill>
                <a:uFillTx/>
                <a:latin typeface="等线"/>
                <a:hlinkClick r:id="rId2"/>
              </a:rPr>
              <a:t> </a:t>
            </a:r>
            <a:r>
              <a:rPr b="0" lang="en-US" sz="2000" spc="-1" strike="noStrike">
                <a:solidFill>
                  <a:schemeClr val="dk1"/>
                </a:solidFill>
                <a:latin typeface="等线"/>
              </a:rPr>
              <a:t>How-To-Ask-Questions-The-Smart-Way/README-zh_CN.md at main · ryanhanwu/How-To-Ask-Questions-The-Smart-Way (github.com)</a:t>
            </a:r>
            <a:endParaRPr b="0" lang="en-US" sz="2000" spc="-1" strike="noStrike">
              <a:solidFill>
                <a:srgbClr val="000000"/>
              </a:solidFill>
              <a:latin typeface="Arial"/>
            </a:endParaRPr>
          </a:p>
          <a:p>
            <a:pPr indent="0" defTabSz="914400">
              <a:lnSpc>
                <a:spcPct val="90000"/>
              </a:lnSpc>
              <a:spcBef>
                <a:spcPts val="1001"/>
              </a:spcBef>
              <a:buNone/>
              <a:tabLst>
                <a:tab algn="l" pos="0"/>
              </a:tabLst>
            </a:pPr>
            <a:endParaRPr b="0" lang="en-US" sz="2000" spc="-1" strike="noStrike">
              <a:solidFill>
                <a:srgbClr val="000000"/>
              </a:solidFill>
              <a:latin typeface="Arial"/>
            </a:endParaRPr>
          </a:p>
          <a:p>
            <a:pPr indent="0" defTabSz="914400">
              <a:lnSpc>
                <a:spcPct val="90000"/>
              </a:lnSpc>
              <a:spcBef>
                <a:spcPts val="1001"/>
              </a:spcBef>
              <a:buNone/>
              <a:tabLst>
                <a:tab algn="l" pos="0"/>
              </a:tabLst>
            </a:pPr>
            <a:endParaRPr b="0" lang="en-US" sz="20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000" spc="-1" strike="noStrike">
                <a:solidFill>
                  <a:schemeClr val="dk1"/>
                </a:solidFill>
                <a:latin typeface="等线"/>
              </a:rPr>
              <a:t>[</a:t>
            </a:r>
            <a:r>
              <a:rPr b="0" lang="zh-CN" sz="2000" spc="-1" strike="noStrike">
                <a:solidFill>
                  <a:schemeClr val="dk1"/>
                </a:solidFill>
                <a:latin typeface="等线"/>
              </a:rPr>
              <a:t>可供参考的提问模板</a:t>
            </a:r>
            <a:r>
              <a:rPr b="0" lang="en-US" sz="2000" spc="-1" strike="noStrike">
                <a:solidFill>
                  <a:schemeClr val="dk1"/>
                </a:solidFill>
                <a:latin typeface="等线"/>
              </a:rPr>
              <a:t>] https://ysyx.oscc.cc/docs/2205/misc/ask.html</a:t>
            </a:r>
            <a:endParaRPr b="0" lang="en-US" sz="2000" spc="-1" strike="noStrike">
              <a:solidFill>
                <a:srgbClr val="000000"/>
              </a:solidFill>
              <a:latin typeface="Arial"/>
            </a:endParaRPr>
          </a:p>
        </p:txBody>
      </p:sp>
      <p:sp>
        <p:nvSpPr>
          <p:cNvPr id="4" name="PlaceHolder 3"/>
          <p:cNvSpPr>
            <a:spLocks noGrp="1"/>
          </p:cNvSpPr>
          <p:nvPr>
            <p:ph type="sldNum" idx="9"/>
          </p:nvPr>
        </p:nvSpPr>
        <p:spPr/>
        <p:txBody>
          <a:bodyPr/>
          <a:p>
            <a:fld id="{7B91A146-D0D1-4781-BDD8-5B5FA1C83BB7}" type="slidenum">
              <a:t>4</a:t>
            </a:fld>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zh-CN" sz="4400" spc="-1" strike="noStrike">
                <a:solidFill>
                  <a:schemeClr val="dk1"/>
                </a:solidFill>
                <a:latin typeface="等线 Light"/>
              </a:rPr>
              <a:t>怎么学</a:t>
            </a:r>
            <a:r>
              <a:rPr b="1" lang="en-US" sz="4400" spc="-1" strike="noStrike">
                <a:solidFill>
                  <a:schemeClr val="dk1"/>
                </a:solidFill>
                <a:latin typeface="等线 Light"/>
              </a:rPr>
              <a:t>git</a:t>
            </a:r>
            <a:endParaRPr b="0" lang="en-US" sz="4400" spc="-1" strike="noStrike">
              <a:solidFill>
                <a:srgbClr val="000000"/>
              </a:solidFill>
              <a:latin typeface="Arial"/>
            </a:endParaRPr>
          </a:p>
        </p:txBody>
      </p:sp>
      <p:sp>
        <p:nvSpPr>
          <p:cNvPr id="279"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自己动手实操</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Learn Git Branching https://learngitbranching.js.org/ </a:t>
            </a:r>
            <a:r>
              <a:rPr b="0" lang="zh-CN" sz="2400" spc="-1" strike="noStrike">
                <a:solidFill>
                  <a:schemeClr val="dk1"/>
                </a:solidFill>
                <a:latin typeface="等线"/>
              </a:rPr>
              <a:t>（没有项目也能实操）</a:t>
            </a: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推荐书籍：</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tabLst>
                <a:tab algn="l" pos="0"/>
              </a:tabLst>
            </a:pPr>
            <a:r>
              <a:rPr b="0" lang="en-US" sz="2400" spc="-1" strike="noStrike">
                <a:solidFill>
                  <a:schemeClr val="dk1"/>
                </a:solidFill>
                <a:latin typeface="等线"/>
              </a:rPr>
              <a:t>Pro Git https://git-scm.com/book/en/v2</a:t>
            </a: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9B6BEAE6-9E3A-488F-B8A5-BF14C30022F2}" type="slidenum">
              <a:t>40</a:t>
            </a:fld>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tar</a:t>
            </a:r>
            <a:endParaRPr b="0" lang="en-US" sz="4400" spc="-1" strike="noStrike">
              <a:solidFill>
                <a:srgbClr val="000000"/>
              </a:solidFill>
              <a:latin typeface="Arial"/>
            </a:endParaRPr>
          </a:p>
        </p:txBody>
      </p:sp>
      <p:sp>
        <p:nvSpPr>
          <p:cNvPr id="281" name="PlaceHolder 2"/>
          <p:cNvSpPr>
            <a:spLocks noGrp="1"/>
          </p:cNvSpPr>
          <p:nvPr>
            <p:ph/>
          </p:nvPr>
        </p:nvSpPr>
        <p:spPr>
          <a:xfrm>
            <a:off x="838080" y="1825560"/>
            <a:ext cx="3193200" cy="43506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2800" spc="-1" strike="noStrike">
                <a:solidFill>
                  <a:schemeClr val="dk1"/>
                </a:solidFill>
                <a:latin typeface="等线"/>
              </a:rPr>
              <a:t>	</a:t>
            </a:r>
            <a:r>
              <a:rPr b="0" lang="zh-CN" sz="2800" spc="-1" strike="noStrike">
                <a:solidFill>
                  <a:schemeClr val="dk1"/>
                </a:solidFill>
                <a:latin typeface="等线"/>
              </a:rPr>
              <a:t>文件后缀</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.tar</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.tar.gz</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.tar.bz2</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.tar.xz</a:t>
            </a:r>
            <a:endParaRPr b="0" lang="en-US" sz="2800" spc="-1" strike="noStrike">
              <a:solidFill>
                <a:srgbClr val="000000"/>
              </a:solidFill>
              <a:latin typeface="Arial"/>
            </a:endParaRPr>
          </a:p>
        </p:txBody>
      </p:sp>
      <p:sp>
        <p:nvSpPr>
          <p:cNvPr id="282" name="内容占位符 4"/>
          <p:cNvSpPr/>
          <p:nvPr/>
        </p:nvSpPr>
        <p:spPr>
          <a:xfrm>
            <a:off x="5416560" y="1825560"/>
            <a:ext cx="5442120" cy="4350600"/>
          </a:xfrm>
          <a:prstGeom prst="rect">
            <a:avLst/>
          </a:prstGeom>
          <a:noFill/>
          <a:ln w="0">
            <a:noFill/>
          </a:ln>
        </p:spPr>
        <p:style>
          <a:lnRef idx="0"/>
          <a:fillRef idx="0"/>
          <a:effectRef idx="0"/>
          <a:fontRef idx="minor"/>
        </p:style>
        <p:txBody>
          <a:bodyPr lIns="90000" rIns="90000" tIns="45000" bIns="45000" anchor="t">
            <a:normAutofit/>
          </a:bodyPr>
          <a:p>
            <a:pPr defTabSz="914400">
              <a:lnSpc>
                <a:spcPct val="90000"/>
              </a:lnSpc>
              <a:spcBef>
                <a:spcPts val="1001"/>
              </a:spcBef>
              <a:tabLst>
                <a:tab algn="l" pos="0"/>
              </a:tabLst>
            </a:pPr>
            <a:r>
              <a:rPr b="0" lang="en-US" sz="2800" spc="-1" strike="noStrike">
                <a:solidFill>
                  <a:schemeClr val="dk1"/>
                </a:solidFill>
                <a:latin typeface="等线"/>
              </a:rPr>
              <a:t>	</a:t>
            </a:r>
            <a:r>
              <a:rPr b="0" lang="zh-CN" sz="2800" spc="-1" strike="noStrike">
                <a:solidFill>
                  <a:schemeClr val="dk1"/>
                </a:solidFill>
                <a:latin typeface="等线"/>
              </a:rPr>
              <a:t>解压命令</a:t>
            </a:r>
            <a:endParaRPr b="0" lang="en-US" sz="2800" spc="-1" strike="noStrike">
              <a:solidFill>
                <a:srgbClr val="000000"/>
              </a:solidFill>
              <a:latin typeface="Arial"/>
            </a:endParaRPr>
          </a:p>
          <a:p>
            <a:pPr defTabSz="914400">
              <a:lnSpc>
                <a:spcPct val="90000"/>
              </a:lnSpc>
              <a:spcBef>
                <a:spcPts val="1001"/>
              </a:spcBef>
              <a:tabLst>
                <a:tab algn="l" pos="0"/>
              </a:tabLst>
            </a:pP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tar -xvf &lt;filename&gt;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tar –xzvf &lt;filename&gt;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tar –xjvf &lt;filename&gt;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等线"/>
              </a:rPr>
              <a:t>tar –xJvf &lt;filename&gt;</a:t>
            </a: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1C765C00-3AF8-4033-B1A4-7B4AE0821D62}" type="slidenum">
              <a:t>41</a:t>
            </a:fld>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GCC</a:t>
            </a:r>
            <a:endParaRPr b="0" lang="en-US" sz="4400" spc="-1" strike="noStrike">
              <a:solidFill>
                <a:srgbClr val="000000"/>
              </a:solidFill>
              <a:latin typeface="Arial"/>
            </a:endParaRPr>
          </a:p>
        </p:txBody>
      </p:sp>
      <p:sp>
        <p:nvSpPr>
          <p:cNvPr id="284"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gcc </a:t>
            </a:r>
            <a:r>
              <a:rPr b="0" lang="zh-CN" sz="2800" spc="-1" strike="noStrike">
                <a:solidFill>
                  <a:schemeClr val="dk1"/>
                </a:solidFill>
                <a:latin typeface="等线"/>
              </a:rPr>
              <a:t>全称</a:t>
            </a:r>
            <a:r>
              <a:rPr b="0" lang="en-US" sz="2800" spc="-1" strike="noStrike">
                <a:solidFill>
                  <a:schemeClr val="dk1"/>
                </a:solidFill>
                <a:latin typeface="等线"/>
              </a:rPr>
              <a:t>GNU project C and C++ compiler</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gcc</a:t>
            </a:r>
            <a:r>
              <a:rPr b="0" lang="zh-CN" sz="2800" spc="-1" strike="noStrike">
                <a:solidFill>
                  <a:schemeClr val="dk1"/>
                </a:solidFill>
                <a:latin typeface="等线"/>
              </a:rPr>
              <a:t>是</a:t>
            </a:r>
            <a:r>
              <a:rPr b="0" lang="en-US" sz="2800" spc="-1" strike="noStrike">
                <a:solidFill>
                  <a:schemeClr val="dk1"/>
                </a:solidFill>
                <a:latin typeface="等线"/>
              </a:rPr>
              <a:t>C</a:t>
            </a:r>
            <a:r>
              <a:rPr b="0" lang="zh-CN" sz="2800" spc="-1" strike="noStrike">
                <a:solidFill>
                  <a:schemeClr val="dk1"/>
                </a:solidFill>
                <a:latin typeface="等线"/>
              </a:rPr>
              <a:t>语言的一种编译器</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易混淆的三样东西</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Visual Studio——IDE</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Visual Studio Code——</a:t>
            </a:r>
            <a:r>
              <a:rPr b="0" lang="zh-CN" sz="2400" spc="-1" strike="noStrike">
                <a:solidFill>
                  <a:schemeClr val="dk1"/>
                </a:solidFill>
                <a:latin typeface="等线"/>
              </a:rPr>
              <a:t>文本编辑器</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GCC——</a:t>
            </a:r>
            <a:r>
              <a:rPr b="0" lang="zh-CN" sz="2400" spc="-1" strike="noStrike">
                <a:solidFill>
                  <a:schemeClr val="dk1"/>
                </a:solidFill>
                <a:latin typeface="等线"/>
              </a:rPr>
              <a:t>编译器</a:t>
            </a: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FFF3DB6B-647F-4BC7-901E-2B8CB87DC8E1}" type="slidenum">
              <a:t>42</a:t>
            </a:fld>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GCC</a:t>
            </a:r>
            <a:r>
              <a:rPr b="1" lang="zh-CN" sz="4400" spc="-1" strike="noStrike">
                <a:solidFill>
                  <a:schemeClr val="dk1"/>
                </a:solidFill>
                <a:latin typeface="等线 Light"/>
              </a:rPr>
              <a:t>的命令行接口</a:t>
            </a:r>
            <a:endParaRPr b="0" lang="en-US" sz="4400" spc="-1" strike="noStrike">
              <a:solidFill>
                <a:srgbClr val="000000"/>
              </a:solidFill>
              <a:latin typeface="Arial"/>
            </a:endParaRPr>
          </a:p>
        </p:txBody>
      </p:sp>
      <p:sp>
        <p:nvSpPr>
          <p:cNvPr id="286" name="PlaceHolder 2"/>
          <p:cNvSpPr>
            <a:spLocks noGrp="1"/>
          </p:cNvSpPr>
          <p:nvPr>
            <p:ph/>
          </p:nvPr>
        </p:nvSpPr>
        <p:spPr>
          <a:xfrm>
            <a:off x="838080" y="1825560"/>
            <a:ext cx="10514880" cy="4350600"/>
          </a:xfrm>
          <a:prstGeom prst="rect">
            <a:avLst/>
          </a:prstGeom>
          <a:noFill/>
          <a:ln w="0">
            <a:noFill/>
          </a:ln>
        </p:spPr>
        <p:txBody>
          <a:bodyPr lIns="91440" rIns="91440" tIns="45720" bIns="45720" anchor="t">
            <a:normAutofit fontScale="71666"/>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功能参数</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-o </a:t>
            </a:r>
            <a:r>
              <a:rPr b="0" lang="zh-CN" sz="2400" spc="-1" strike="noStrike">
                <a:solidFill>
                  <a:schemeClr val="dk1"/>
                </a:solidFill>
                <a:latin typeface="等线"/>
              </a:rPr>
              <a:t>指定输出文件名</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-Wall </a:t>
            </a:r>
            <a:r>
              <a:rPr b="0" lang="zh-CN" sz="2400" spc="-1" strike="noStrike">
                <a:solidFill>
                  <a:schemeClr val="dk1"/>
                </a:solidFill>
                <a:latin typeface="等线"/>
              </a:rPr>
              <a:t>开启警告</a:t>
            </a:r>
            <a:endParaRPr b="0" lang="en-US" sz="24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等线"/>
              </a:rPr>
              <a:t>-O(2/3, ...) </a:t>
            </a:r>
            <a:r>
              <a:rPr b="0" lang="zh-CN" sz="2400" spc="-1" strike="noStrike">
                <a:solidFill>
                  <a:schemeClr val="dk1"/>
                </a:solidFill>
                <a:latin typeface="等线"/>
              </a:rPr>
              <a:t>优化</a:t>
            </a: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完整命令</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tabLst>
                <a:tab algn="l" pos="0"/>
              </a:tabLst>
            </a:pPr>
            <a:r>
              <a:rPr b="0" lang="en-US" sz="2400" spc="-1" strike="noStrike">
                <a:solidFill>
                  <a:schemeClr val="dk1"/>
                </a:solidFill>
                <a:latin typeface="等线"/>
              </a:rPr>
              <a:t>gcc –o xxx xxx.c</a:t>
            </a: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运行</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tabLst>
                <a:tab algn="l" pos="0"/>
              </a:tabLst>
            </a:pPr>
            <a:r>
              <a:rPr b="0" lang="en-US" sz="2400" spc="-1" strike="noStrike">
                <a:solidFill>
                  <a:schemeClr val="dk1"/>
                </a:solidFill>
                <a:latin typeface="等线"/>
              </a:rPr>
              <a:t>./xxx</a:t>
            </a:r>
            <a:endParaRPr b="0" lang="en-US" sz="2400" spc="-1" strike="noStrike">
              <a:solidFill>
                <a:srgbClr val="000000"/>
              </a:solidFill>
              <a:latin typeface="Arial"/>
            </a:endParaRPr>
          </a:p>
          <a:p>
            <a:pPr indent="0" defTabSz="914400">
              <a:lnSpc>
                <a:spcPct val="90000"/>
              </a:lnSpc>
              <a:spcBef>
                <a:spcPts val="499"/>
              </a:spcBef>
              <a:buNone/>
              <a:tabLst>
                <a:tab algn="l" pos="0"/>
              </a:tabLst>
            </a:pPr>
            <a:endParaRPr b="0" lang="en-US" sz="24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800" spc="-1" strike="noStrike">
                <a:solidFill>
                  <a:schemeClr val="dk1"/>
                </a:solidFill>
                <a:latin typeface="等线"/>
              </a:rPr>
              <a:t>进阶用法</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tabLst>
                <a:tab algn="l" pos="0"/>
              </a:tabLst>
            </a:pPr>
            <a:r>
              <a:rPr b="0" lang="en-US" sz="2400" spc="-1" strike="noStrike">
                <a:solidFill>
                  <a:schemeClr val="dk1"/>
                </a:solidFill>
                <a:latin typeface="等线"/>
              </a:rPr>
              <a:t>Make</a:t>
            </a:r>
            <a:r>
              <a:rPr b="0" lang="zh-CN" sz="2400" spc="-1" strike="noStrike">
                <a:solidFill>
                  <a:schemeClr val="dk1"/>
                </a:solidFill>
                <a:latin typeface="等线"/>
              </a:rPr>
              <a:t>与</a:t>
            </a:r>
            <a:r>
              <a:rPr b="0" lang="en-US" sz="2400" spc="-1" strike="noStrike">
                <a:solidFill>
                  <a:schemeClr val="dk1"/>
                </a:solidFill>
                <a:latin typeface="等线"/>
              </a:rPr>
              <a:t>Makefile</a:t>
            </a: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0FD63A13-E412-4A5D-8FBB-442C797B8D8E}" type="slidenum">
              <a:t>43</a:t>
            </a:fld>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Agenda</a:t>
            </a:r>
            <a:endParaRPr b="0" lang="en-US" sz="4400" spc="-1" strike="noStrike">
              <a:solidFill>
                <a:srgbClr val="000000"/>
              </a:solidFill>
              <a:latin typeface="Arial"/>
            </a:endParaRPr>
          </a:p>
        </p:txBody>
      </p:sp>
      <p:sp>
        <p:nvSpPr>
          <p:cNvPr id="288"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如何科学地提问</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为什么学习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怎么学习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用什么写</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数制与码制</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语言基础语法</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命令行工具</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VsCode</a:t>
            </a:r>
            <a:r>
              <a:rPr b="0" lang="zh-CN" sz="2800" spc="-1" strike="noStrike">
                <a:solidFill>
                  <a:schemeClr val="dk1"/>
                </a:solidFill>
                <a:latin typeface="等线"/>
              </a:rPr>
              <a:t>和</a:t>
            </a:r>
            <a:r>
              <a:rPr b="0" lang="en-US" sz="2800" spc="-1" strike="noStrike">
                <a:solidFill>
                  <a:schemeClr val="dk1"/>
                </a:solidFill>
                <a:latin typeface="等线"/>
              </a:rPr>
              <a:t>vim</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56F39818-47A6-4032-8883-0933F7E2669C}" type="slidenum">
              <a:t>44</a:t>
            </a:fld>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VsCode</a:t>
            </a:r>
            <a:r>
              <a:rPr b="1" lang="zh-CN" sz="4400" spc="-1" strike="noStrike">
                <a:solidFill>
                  <a:schemeClr val="dk1"/>
                </a:solidFill>
                <a:latin typeface="等线 Light"/>
              </a:rPr>
              <a:t>环境配置</a:t>
            </a:r>
            <a:endParaRPr b="0" lang="en-US" sz="4400" spc="-1" strike="noStrike">
              <a:solidFill>
                <a:srgbClr val="000000"/>
              </a:solidFill>
              <a:latin typeface="Arial"/>
            </a:endParaRPr>
          </a:p>
        </p:txBody>
      </p:sp>
      <p:sp>
        <p:nvSpPr>
          <p:cNvPr id="290" name="PlaceHolder 2"/>
          <p:cNvSpPr>
            <a:spLocks noGrp="1"/>
          </p:cNvSpPr>
          <p:nvPr>
            <p:ph/>
          </p:nvPr>
        </p:nvSpPr>
        <p:spPr>
          <a:xfrm>
            <a:off x="824760" y="1825560"/>
            <a:ext cx="10514880" cy="43506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9"/>
          </p:nvPr>
        </p:nvSpPr>
        <p:spPr/>
        <p:txBody>
          <a:bodyPr/>
          <a:p>
            <a:fld id="{AE871C42-07FE-4A64-B1BA-12CF43FBE826}" type="slidenum">
              <a:t>45</a:t>
            </a:fld>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VsCode</a:t>
            </a:r>
            <a:r>
              <a:rPr b="1" lang="zh-CN" sz="4400" spc="-1" strike="noStrike">
                <a:solidFill>
                  <a:schemeClr val="dk1"/>
                </a:solidFill>
                <a:latin typeface="等线 Light"/>
              </a:rPr>
              <a:t>中的</a:t>
            </a:r>
            <a:r>
              <a:rPr b="1" lang="en-US" sz="4400" spc="-1" strike="noStrike">
                <a:solidFill>
                  <a:schemeClr val="dk1"/>
                </a:solidFill>
                <a:latin typeface="等线 Light"/>
              </a:rPr>
              <a:t>Vim</a:t>
            </a:r>
            <a:r>
              <a:rPr b="1" lang="zh-CN" sz="4400" spc="-1" strike="noStrike">
                <a:solidFill>
                  <a:schemeClr val="dk1"/>
                </a:solidFill>
                <a:latin typeface="等线 Light"/>
              </a:rPr>
              <a:t>插件</a:t>
            </a:r>
            <a:endParaRPr b="0" lang="en-US" sz="4400" spc="-1" strike="noStrike">
              <a:solidFill>
                <a:srgbClr val="000000"/>
              </a:solidFill>
              <a:latin typeface="Arial"/>
            </a:endParaRPr>
          </a:p>
        </p:txBody>
      </p:sp>
      <p:pic>
        <p:nvPicPr>
          <p:cNvPr id="292" name="内容占位符 5" descr=""/>
          <p:cNvPicPr/>
          <p:nvPr/>
        </p:nvPicPr>
        <p:blipFill>
          <a:blip r:embed="rId1"/>
          <a:stretch/>
        </p:blipFill>
        <p:spPr>
          <a:xfrm>
            <a:off x="8684640" y="2008440"/>
            <a:ext cx="3094920" cy="675720"/>
          </a:xfrm>
          <a:prstGeom prst="rect">
            <a:avLst/>
          </a:prstGeom>
          <a:ln w="0">
            <a:noFill/>
          </a:ln>
        </p:spPr>
      </p:pic>
      <p:pic>
        <p:nvPicPr>
          <p:cNvPr id="293" name="图片 7" descr=""/>
          <p:cNvPicPr/>
          <p:nvPr/>
        </p:nvPicPr>
        <p:blipFill>
          <a:blip r:embed="rId2"/>
          <a:stretch/>
        </p:blipFill>
        <p:spPr>
          <a:xfrm>
            <a:off x="263520" y="2008440"/>
            <a:ext cx="8013240" cy="4507200"/>
          </a:xfrm>
          <a:prstGeom prst="rect">
            <a:avLst/>
          </a:prstGeom>
          <a:ln w="0">
            <a:noFill/>
          </a:ln>
        </p:spPr>
      </p:pic>
      <p:sp>
        <p:nvSpPr>
          <p:cNvPr id="3" name="PlaceHolder 2"/>
          <p:cNvSpPr>
            <a:spLocks noGrp="1"/>
          </p:cNvSpPr>
          <p:nvPr>
            <p:ph type="sldNum" idx="9"/>
          </p:nvPr>
        </p:nvSpPr>
        <p:spPr/>
        <p:txBody>
          <a:bodyPr/>
          <a:p>
            <a:fld id="{729DFC55-B3F3-43A2-9112-652241F672C9}" type="slidenum">
              <a:t>46</a:t>
            </a:fld>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pc="-1" strike="noStrike">
                <a:solidFill>
                  <a:schemeClr val="dk1"/>
                </a:solidFill>
                <a:latin typeface="等线 Light"/>
              </a:rPr>
              <a:t>Vim</a:t>
            </a:r>
            <a:r>
              <a:rPr b="1" lang="zh-CN" sz="4400" spc="-1" strike="noStrike">
                <a:solidFill>
                  <a:schemeClr val="dk1"/>
                </a:solidFill>
                <a:latin typeface="等线 Light"/>
              </a:rPr>
              <a:t>的哲学</a:t>
            </a:r>
            <a:endParaRPr b="0" lang="en-US" sz="4400" spc="-1" strike="noStrike">
              <a:solidFill>
                <a:srgbClr val="000000"/>
              </a:solidFill>
              <a:latin typeface="Arial"/>
            </a:endParaRPr>
          </a:p>
        </p:txBody>
      </p:sp>
      <p:sp>
        <p:nvSpPr>
          <p:cNvPr id="295" name="PlaceHolder 2"/>
          <p:cNvSpPr>
            <a:spLocks noGrp="1"/>
          </p:cNvSpPr>
          <p:nvPr>
            <p:ph/>
          </p:nvPr>
        </p:nvSpPr>
        <p:spPr>
          <a:xfrm>
            <a:off x="838080" y="1825560"/>
            <a:ext cx="5180760" cy="435060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000000"/>
              </a:buClr>
              <a:buFont typeface="Arial"/>
              <a:buChar char="•"/>
            </a:pPr>
            <a:r>
              <a:rPr b="0" lang="zh-CN" sz="2000" spc="-1" strike="noStrike">
                <a:solidFill>
                  <a:schemeClr val="dk1"/>
                </a:solidFill>
                <a:latin typeface="等线"/>
              </a:rPr>
              <a:t>在编程的时候，你会把大量时间花在阅读</a:t>
            </a:r>
            <a:r>
              <a:rPr b="0" lang="en-US" sz="2000" spc="-1" strike="noStrike">
                <a:solidFill>
                  <a:schemeClr val="dk1"/>
                </a:solidFill>
                <a:latin typeface="等线"/>
              </a:rPr>
              <a:t>/</a:t>
            </a:r>
            <a:r>
              <a:rPr b="0" lang="zh-CN" sz="2000" spc="-1" strike="noStrike">
                <a:solidFill>
                  <a:schemeClr val="dk1"/>
                </a:solidFill>
                <a:latin typeface="等线"/>
              </a:rPr>
              <a:t>编辑而不是在写代码上。所以，</a:t>
            </a:r>
            <a:r>
              <a:rPr b="0" lang="en-US" sz="2000" spc="-1" strike="noStrike">
                <a:solidFill>
                  <a:schemeClr val="dk1"/>
                </a:solidFill>
                <a:latin typeface="等线"/>
              </a:rPr>
              <a:t>Vim </a:t>
            </a:r>
            <a:r>
              <a:rPr b="0" lang="zh-CN" sz="2000" spc="-1" strike="noStrike">
                <a:solidFill>
                  <a:schemeClr val="dk1"/>
                </a:solidFill>
                <a:latin typeface="等线"/>
              </a:rPr>
              <a:t>是一个 </a:t>
            </a:r>
            <a:r>
              <a:rPr b="0" lang="en-US" sz="2000" spc="-1" strike="noStrike">
                <a:solidFill>
                  <a:schemeClr val="dk1"/>
                </a:solidFill>
                <a:latin typeface="等线"/>
              </a:rPr>
              <a:t>_</a:t>
            </a:r>
            <a:r>
              <a:rPr b="0" lang="zh-CN" sz="2000" spc="-1" strike="noStrike">
                <a:solidFill>
                  <a:schemeClr val="dk1"/>
                </a:solidFill>
                <a:latin typeface="等线"/>
              </a:rPr>
              <a:t>多模态</a:t>
            </a:r>
            <a:r>
              <a:rPr b="0" lang="en-US" sz="2000" spc="-1" strike="noStrike">
                <a:solidFill>
                  <a:schemeClr val="dk1"/>
                </a:solidFill>
                <a:latin typeface="等线"/>
              </a:rPr>
              <a:t>_ </a:t>
            </a:r>
            <a:r>
              <a:rPr b="0" lang="zh-CN" sz="2000" spc="-1" strike="noStrike">
                <a:solidFill>
                  <a:schemeClr val="dk1"/>
                </a:solidFill>
                <a:latin typeface="等线"/>
              </a:rPr>
              <a:t>编辑 器：它对于插入文字和操纵文字有不同的模式。</a:t>
            </a:r>
            <a:r>
              <a:rPr b="0" lang="en-US" sz="2000" spc="-1" strike="noStrike">
                <a:solidFill>
                  <a:schemeClr val="dk1"/>
                </a:solidFill>
                <a:latin typeface="等线"/>
              </a:rPr>
              <a:t>Vim </a:t>
            </a:r>
            <a:r>
              <a:rPr b="0" lang="zh-CN" sz="2000" spc="-1" strike="noStrike">
                <a:solidFill>
                  <a:schemeClr val="dk1"/>
                </a:solidFill>
                <a:latin typeface="等线"/>
              </a:rPr>
              <a:t>是可编程的（可以使用 </a:t>
            </a:r>
            <a:r>
              <a:rPr b="0" lang="en-US" sz="2000" spc="-1" strike="noStrike">
                <a:solidFill>
                  <a:schemeClr val="dk1"/>
                </a:solidFill>
                <a:latin typeface="等线"/>
              </a:rPr>
              <a:t>Vimscript </a:t>
            </a:r>
            <a:r>
              <a:rPr b="0" lang="zh-CN" sz="2000" spc="-1" strike="noStrike">
                <a:solidFill>
                  <a:schemeClr val="dk1"/>
                </a:solidFill>
                <a:latin typeface="等线"/>
              </a:rPr>
              <a:t>或者像 </a:t>
            </a:r>
            <a:r>
              <a:rPr b="0" lang="en-US" sz="2000" spc="-1" strike="noStrike">
                <a:solidFill>
                  <a:schemeClr val="dk1"/>
                </a:solidFill>
                <a:latin typeface="等线"/>
              </a:rPr>
              <a:t>Python </a:t>
            </a:r>
            <a:r>
              <a:rPr b="0" lang="zh-CN" sz="2000" spc="-1" strike="noStrike">
                <a:solidFill>
                  <a:schemeClr val="dk1"/>
                </a:solidFill>
                <a:latin typeface="等线"/>
              </a:rPr>
              <a:t>一样的其他程序语言），</a:t>
            </a:r>
            <a:r>
              <a:rPr b="0" lang="en-US" sz="2000" spc="-1" strike="noStrike">
                <a:solidFill>
                  <a:schemeClr val="dk1"/>
                </a:solidFill>
                <a:latin typeface="等线"/>
              </a:rPr>
              <a:t>Vim </a:t>
            </a:r>
            <a:r>
              <a:rPr b="0" lang="zh-CN" sz="2000" spc="-1" strike="noStrike">
                <a:solidFill>
                  <a:schemeClr val="dk1"/>
                </a:solidFill>
                <a:latin typeface="等线"/>
              </a:rPr>
              <a:t>的接口本身也是一个程序语言：键入操作（以及其助记名） 是命令，这些命令也是可组合的。</a:t>
            </a:r>
            <a:r>
              <a:rPr b="0" lang="en-US" sz="2000" spc="-1" strike="noStrike">
                <a:solidFill>
                  <a:schemeClr val="dk1"/>
                </a:solidFill>
                <a:latin typeface="等线"/>
              </a:rPr>
              <a:t>Vim </a:t>
            </a:r>
            <a:r>
              <a:rPr b="0" lang="zh-CN" sz="2000" spc="-1" strike="noStrike">
                <a:solidFill>
                  <a:schemeClr val="dk1"/>
                </a:solidFill>
                <a:latin typeface="等线"/>
              </a:rPr>
              <a:t>避免了使用鼠标，因为那样太慢了；</a:t>
            </a:r>
            <a:r>
              <a:rPr b="0" lang="en-US" sz="2000" spc="-1" strike="noStrike">
                <a:solidFill>
                  <a:schemeClr val="dk1"/>
                </a:solidFill>
                <a:latin typeface="等线"/>
              </a:rPr>
              <a:t>Vim </a:t>
            </a:r>
            <a:r>
              <a:rPr b="0" lang="zh-CN" sz="2000" spc="-1" strike="noStrike">
                <a:solidFill>
                  <a:schemeClr val="dk1"/>
                </a:solidFill>
                <a:latin typeface="等线"/>
              </a:rPr>
              <a:t>甚至避免用 上下左右键因为那样需要太多的手指移动。</a:t>
            </a:r>
            <a:endParaRPr b="0" lang="en-US" sz="2000" spc="-1" strike="noStrike">
              <a:solidFill>
                <a:srgbClr val="000000"/>
              </a:solidFill>
              <a:latin typeface="Arial"/>
            </a:endParaRPr>
          </a:p>
          <a:p>
            <a:pPr indent="0" defTabSz="914400">
              <a:lnSpc>
                <a:spcPct val="90000"/>
              </a:lnSpc>
              <a:spcBef>
                <a:spcPts val="1001"/>
              </a:spcBef>
              <a:buNone/>
              <a:tabLst>
                <a:tab algn="l" pos="0"/>
              </a:tabLst>
            </a:pPr>
            <a:endParaRPr b="0" lang="en-US" sz="2000" spc="-1" strike="noStrike">
              <a:solidFill>
                <a:srgbClr val="000000"/>
              </a:solidFill>
              <a:latin typeface="Arial"/>
            </a:endParaRPr>
          </a:p>
          <a:p>
            <a:pPr marL="228600" indent="-228600" defTabSz="914400">
              <a:lnSpc>
                <a:spcPct val="90000"/>
              </a:lnSpc>
              <a:spcBef>
                <a:spcPts val="1001"/>
              </a:spcBef>
              <a:buClr>
                <a:srgbClr val="000000"/>
              </a:buClr>
              <a:buFont typeface="Arial"/>
              <a:buChar char="•"/>
              <a:tabLst>
                <a:tab algn="l" pos="0"/>
              </a:tabLst>
            </a:pPr>
            <a:r>
              <a:rPr b="0" lang="zh-CN" sz="2000" spc="-1" strike="noStrike">
                <a:solidFill>
                  <a:schemeClr val="dk1"/>
                </a:solidFill>
                <a:latin typeface="等线"/>
              </a:rPr>
              <a:t>这样的设计哲学使得 </a:t>
            </a:r>
            <a:r>
              <a:rPr b="0" lang="en-US" sz="2000" spc="-1" strike="noStrike">
                <a:solidFill>
                  <a:schemeClr val="dk1"/>
                </a:solidFill>
                <a:latin typeface="等线"/>
              </a:rPr>
              <a:t>Vim </a:t>
            </a:r>
            <a:r>
              <a:rPr b="0" lang="zh-CN" sz="2000" spc="-1" strike="noStrike">
                <a:solidFill>
                  <a:schemeClr val="dk1"/>
                </a:solidFill>
                <a:latin typeface="等线"/>
              </a:rPr>
              <a:t>成为了一个能跟上你思维速度的编辑器。</a:t>
            </a:r>
            <a:endParaRPr b="0" lang="en-US" sz="2000" spc="-1" strike="noStrike">
              <a:solidFill>
                <a:srgbClr val="000000"/>
              </a:solidFill>
              <a:latin typeface="Arial"/>
            </a:endParaRPr>
          </a:p>
        </p:txBody>
      </p:sp>
      <p:pic>
        <p:nvPicPr>
          <p:cNvPr id="296" name="图片 5" descr="图片包含 图标&#10;&#10;描述已自动生成"/>
          <p:cNvPicPr/>
          <p:nvPr/>
        </p:nvPicPr>
        <p:blipFill>
          <a:blip r:embed="rId1"/>
          <a:stretch/>
        </p:blipFill>
        <p:spPr>
          <a:xfrm>
            <a:off x="6587280" y="1825560"/>
            <a:ext cx="4350600" cy="4350600"/>
          </a:xfrm>
          <a:prstGeom prst="rect">
            <a:avLst/>
          </a:prstGeom>
          <a:ln w="0">
            <a:noFill/>
          </a:ln>
        </p:spPr>
      </p:pic>
      <p:sp>
        <p:nvSpPr>
          <p:cNvPr id="297" name="PlaceHolder 3"/>
          <p:cNvSpPr>
            <a:spLocks noGrp="1"/>
          </p:cNvSpPr>
          <p:nvPr>
            <p:ph type="sldNum" idx="41"/>
          </p:nvPr>
        </p:nvSpPr>
        <p:spPr>
          <a:xfrm>
            <a:off x="8610480" y="6356520"/>
            <a:ext cx="2742480" cy="364320"/>
          </a:xfrm>
          <a:prstGeom prst="rect">
            <a:avLst/>
          </a:prstGeom>
          <a:noFill/>
          <a:ln w="0">
            <a:noFill/>
          </a:ln>
        </p:spPr>
        <p:txBody>
          <a:bodyPr lIns="91440" rIns="91440" tIns="45720" bIns="45720" anchor="ctr">
            <a:normAutofit/>
          </a:bodyPr>
          <a:lstStyle>
            <a:lvl1pPr indent="0" algn="r" defTabSz="914400">
              <a:lnSpc>
                <a:spcPct val="100000"/>
              </a:lnSpc>
              <a:spcAft>
                <a:spcPts val="601"/>
              </a:spcAft>
              <a:buNone/>
              <a:tabLst>
                <a:tab algn="l" pos="0"/>
              </a:tabLst>
              <a:defRPr b="0" lang="en-US" sz="1200" spc="-1" strike="noStrike">
                <a:solidFill>
                  <a:schemeClr val="dk1"/>
                </a:solidFill>
                <a:latin typeface="等线"/>
              </a:defRPr>
            </a:lvl1pPr>
          </a:lstStyle>
          <a:p>
            <a:pPr indent="0" algn="r" defTabSz="914400">
              <a:lnSpc>
                <a:spcPct val="100000"/>
              </a:lnSpc>
              <a:spcAft>
                <a:spcPts val="601"/>
              </a:spcAft>
              <a:buNone/>
              <a:tabLst>
                <a:tab algn="l" pos="0"/>
              </a:tabLst>
            </a:pPr>
            <a:fld id="{C819174D-C6F4-4E75-B8F5-0954296C9FFD}" type="slidenum">
              <a:rPr b="0" lang="en-US" sz="1200" spc="-1" strike="noStrike">
                <a:solidFill>
                  <a:schemeClr val="dk1"/>
                </a:solidFill>
                <a:latin typeface="等线"/>
              </a:rPr>
              <a:t>&lt;number&gt;</a:t>
            </a:fld>
            <a:endParaRPr b="0" lang="en-US" sz="1200" spc="-1" strike="noStrike">
              <a:solidFill>
                <a:srgbClr val="000000"/>
              </a:solidFill>
              <a:latin typeface="Times New Roman"/>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Agenda</a:t>
            </a:r>
            <a:endParaRPr b="0" lang="en-US" sz="4400" spc="-1" strike="noStrike">
              <a:solidFill>
                <a:srgbClr val="000000"/>
              </a:solidFill>
              <a:latin typeface="Arial"/>
            </a:endParaRPr>
          </a:p>
        </p:txBody>
      </p:sp>
      <p:sp>
        <p:nvSpPr>
          <p:cNvPr id="132" name="PlaceHolder 2"/>
          <p:cNvSpPr>
            <a:spLocks noGrp="1"/>
          </p:cNvSpPr>
          <p:nvPr>
            <p:ph/>
          </p:nvPr>
        </p:nvSpPr>
        <p:spPr>
          <a:xfrm>
            <a:off x="82512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如何科学地提问</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1" lang="zh-CN" sz="2800" spc="-1" strike="noStrike">
                <a:solidFill>
                  <a:schemeClr val="dk1"/>
                </a:solidFill>
                <a:latin typeface="等线"/>
              </a:rPr>
              <a:t>为什么学习</a:t>
            </a:r>
            <a:r>
              <a:rPr b="1" lang="en-US" sz="2800" spc="-1" strike="noStrike">
                <a:solidFill>
                  <a:schemeClr val="dk1"/>
                </a:solidFill>
                <a:latin typeface="等线"/>
              </a:rPr>
              <a:t>C</a:t>
            </a:r>
            <a:r>
              <a:rPr b="1" lang="zh-CN" sz="2800" spc="-1" strike="noStrike">
                <a:solidFill>
                  <a:schemeClr val="dk1"/>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怎么学习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用什么写</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数制与码制</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语言基础语法</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命令行工具</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VsCode</a:t>
            </a:r>
            <a:r>
              <a:rPr b="0" lang="zh-CN" sz="2800" spc="-1" strike="noStrike">
                <a:solidFill>
                  <a:schemeClr val="dk1">
                    <a:lumMod val="50000"/>
                    <a:lumOff val="50000"/>
                  </a:schemeClr>
                </a:solidFill>
                <a:latin typeface="等线"/>
              </a:rPr>
              <a:t>和</a:t>
            </a:r>
            <a:r>
              <a:rPr b="0" lang="en-US" sz="2800" spc="-1" strike="noStrike">
                <a:solidFill>
                  <a:schemeClr val="dk1">
                    <a:lumMod val="50000"/>
                    <a:lumOff val="50000"/>
                  </a:schemeClr>
                </a:solidFill>
                <a:latin typeface="等线"/>
              </a:rPr>
              <a:t>vim</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6890458E-DBD6-40D9-82E0-C293EE2500BA}"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C</a:t>
            </a:r>
            <a:r>
              <a:rPr b="1" lang="zh-CN" sz="4400" spc="-1" strike="noStrike">
                <a:solidFill>
                  <a:schemeClr val="dk1"/>
                </a:solidFill>
                <a:latin typeface="等线 Light"/>
              </a:rPr>
              <a:t>语言介绍</a:t>
            </a:r>
            <a:endParaRPr b="0" lang="en-US" sz="4400" spc="-1" strike="noStrike">
              <a:solidFill>
                <a:srgbClr val="000000"/>
              </a:solidFill>
              <a:latin typeface="Arial"/>
            </a:endParaRPr>
          </a:p>
        </p:txBody>
      </p:sp>
      <p:sp>
        <p:nvSpPr>
          <p:cNvPr id="134"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等线"/>
              </a:rPr>
              <a:t>“</a:t>
            </a:r>
            <a:r>
              <a:rPr b="0" lang="en-US" sz="2800" spc="-1" strike="noStrike">
                <a:solidFill>
                  <a:schemeClr val="dk1"/>
                </a:solidFill>
                <a:latin typeface="等线"/>
              </a:rPr>
              <a:t>C </a:t>
            </a:r>
            <a:r>
              <a:rPr b="0" lang="zh-CN" sz="2800" spc="-1" strike="noStrike">
                <a:solidFill>
                  <a:schemeClr val="dk1"/>
                </a:solidFill>
                <a:latin typeface="等线"/>
              </a:rPr>
              <a:t>不是一种“非常高级”的语言，也不是一种“体量大”的语言，并且不专门针对任何特定的应用领域。 但它没有限制且具有通用性，这使得它比所谓更强大的语言更方便、更有效地完成许多任务。” ——</a:t>
            </a:r>
            <a:r>
              <a:rPr b="0" lang="en-US" sz="2800" spc="-1" strike="noStrike">
                <a:solidFill>
                  <a:schemeClr val="dk1"/>
                </a:solidFill>
                <a:latin typeface="等线"/>
              </a:rPr>
              <a:t>K&amp;R</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实现了第一个非汇编语言编写的操作系统</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为什么要学习</a:t>
            </a:r>
            <a:r>
              <a:rPr b="0" lang="en-US" sz="2800" spc="-1" strike="noStrike">
                <a:solidFill>
                  <a:schemeClr val="dk1"/>
                </a:solidFill>
                <a:latin typeface="等线"/>
              </a:rPr>
              <a:t>C</a:t>
            </a:r>
            <a:r>
              <a:rPr b="0" lang="zh-CN" sz="2800" spc="-1" strike="noStrike">
                <a:solidFill>
                  <a:schemeClr val="dk1"/>
                </a:solidFill>
                <a:latin typeface="等线"/>
              </a:rPr>
              <a:t>？</a:t>
            </a:r>
            <a:endParaRPr b="0" lang="en-US" sz="28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我们可以编写程序来利用计算机体系结构的底层功能</a:t>
            </a:r>
            <a:endParaRPr b="0" lang="en-US" sz="2400" spc="-1" strike="noStrike">
              <a:solidFill>
                <a:srgbClr val="000000"/>
              </a:solidFill>
              <a:latin typeface="Arial"/>
            </a:endParaRPr>
          </a:p>
          <a:p>
            <a:pPr lvl="2" marL="1143000" indent="-228600" defTabSz="914400">
              <a:lnSpc>
                <a:spcPct val="90000"/>
              </a:lnSpc>
              <a:spcBef>
                <a:spcPts val="499"/>
              </a:spcBef>
              <a:buClr>
                <a:srgbClr val="000000"/>
              </a:buClr>
              <a:buFont typeface="Arial"/>
              <a:buChar char="•"/>
            </a:pPr>
            <a:r>
              <a:rPr b="0" lang="zh-CN" sz="2000" spc="-1" strike="noStrike">
                <a:solidFill>
                  <a:schemeClr val="dk1"/>
                </a:solidFill>
                <a:latin typeface="等线"/>
              </a:rPr>
              <a:t>内存管理！</a:t>
            </a:r>
            <a:endParaRPr b="0" lang="en-US" sz="2000" spc="-1" strike="noStrike">
              <a:solidFill>
                <a:srgbClr val="000000"/>
              </a:solidFill>
              <a:latin typeface="Arial"/>
            </a:endParaRPr>
          </a:p>
          <a:p>
            <a:pPr lvl="1" marL="685800" indent="-228600" defTabSz="914400">
              <a:lnSpc>
                <a:spcPct val="90000"/>
              </a:lnSpc>
              <a:spcBef>
                <a:spcPts val="499"/>
              </a:spcBef>
              <a:buClr>
                <a:srgbClr val="000000"/>
              </a:buClr>
              <a:buFont typeface="Arial"/>
              <a:buChar char="•"/>
            </a:pPr>
            <a:r>
              <a:rPr b="0" lang="zh-CN" sz="2400" spc="-1" strike="noStrike">
                <a:solidFill>
                  <a:schemeClr val="dk1"/>
                </a:solidFill>
                <a:latin typeface="等线"/>
              </a:rPr>
              <a:t>然而，这也意味着在</a:t>
            </a:r>
            <a:r>
              <a:rPr b="0" lang="en-US" sz="2400" spc="-1" strike="noStrike">
                <a:solidFill>
                  <a:schemeClr val="dk1"/>
                </a:solidFill>
                <a:latin typeface="等线"/>
              </a:rPr>
              <a:t>C</a:t>
            </a:r>
            <a:r>
              <a:rPr b="0" lang="zh-CN" sz="2400" spc="-1" strike="noStrike">
                <a:solidFill>
                  <a:schemeClr val="dk1"/>
                </a:solidFill>
                <a:latin typeface="等线"/>
              </a:rPr>
              <a:t>语言中事情更容易出错</a:t>
            </a:r>
            <a:endParaRPr b="0" lang="en-US" sz="2400" spc="-1" strike="noStrike">
              <a:solidFill>
                <a:srgbClr val="000000"/>
              </a:solidFill>
              <a:latin typeface="Arial"/>
            </a:endParaRPr>
          </a:p>
        </p:txBody>
      </p:sp>
      <p:sp>
        <p:nvSpPr>
          <p:cNvPr id="4" name="PlaceHolder 3"/>
          <p:cNvSpPr>
            <a:spLocks noGrp="1"/>
          </p:cNvSpPr>
          <p:nvPr>
            <p:ph type="sldNum" idx="9"/>
          </p:nvPr>
        </p:nvSpPr>
        <p:spPr/>
        <p:txBody>
          <a:bodyPr/>
          <a:p>
            <a:fld id="{4147B226-6D2A-4752-B5E0-0EED0F0721C1}"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C</a:t>
            </a:r>
            <a:r>
              <a:rPr b="1" lang="zh-CN" sz="4400" spc="-1" strike="noStrike">
                <a:solidFill>
                  <a:schemeClr val="dk1"/>
                </a:solidFill>
                <a:latin typeface="等线 Light"/>
              </a:rPr>
              <a:t>的优点</a:t>
            </a:r>
            <a:endParaRPr b="0" lang="en-US" sz="4400" spc="-1" strike="noStrike">
              <a:solidFill>
                <a:srgbClr val="000000"/>
              </a:solidFill>
              <a:latin typeface="Arial"/>
            </a:endParaRPr>
          </a:p>
        </p:txBody>
      </p:sp>
      <p:sp>
        <p:nvSpPr>
          <p:cNvPr id="136" name="PlaceHolder 2"/>
          <p:cNvSpPr>
            <a:spLocks noGrp="1"/>
          </p:cNvSpPr>
          <p:nvPr>
            <p:ph/>
          </p:nvPr>
        </p:nvSpPr>
        <p:spPr>
          <a:xfrm>
            <a:off x="838080" y="1825560"/>
            <a:ext cx="10514880" cy="4350600"/>
          </a:xfrm>
          <a:prstGeom prst="rect">
            <a:avLst/>
          </a:prstGeom>
          <a:noFill/>
          <a:ln w="0">
            <a:noFill/>
          </a:ln>
        </p:spPr>
        <p:txBody>
          <a:bodyPr lIns="91440" rIns="91440" tIns="45720" bIns="45720" anchor="t">
            <a:normAutofit fontScale="96666"/>
          </a:bodyPr>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贴近硬件</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功能强大</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语法简介</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学习轻松</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应用广泛</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关注底层</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0" lang="zh-CN" sz="2800" spc="-1" strike="noStrike">
                <a:solidFill>
                  <a:schemeClr val="dk1"/>
                </a:solidFill>
                <a:latin typeface="等线"/>
              </a:rPr>
              <a:t>以及</a:t>
            </a:r>
            <a:r>
              <a:rPr b="0" lang="en-US" sz="2800" spc="-1" strike="noStrike">
                <a:solidFill>
                  <a:schemeClr val="dk1"/>
                </a:solidFill>
                <a:latin typeface="等线"/>
              </a:rPr>
              <a:t>...</a:t>
            </a:r>
            <a:endParaRPr b="0" lang="en-US" sz="2800" spc="-1" strike="noStrike">
              <a:solidFill>
                <a:srgbClr val="000000"/>
              </a:solidFill>
              <a:latin typeface="Arial"/>
            </a:endParaRPr>
          </a:p>
          <a:p>
            <a:pPr marL="228600" indent="-228600" defTabSz="914400">
              <a:lnSpc>
                <a:spcPct val="90000"/>
              </a:lnSpc>
              <a:spcBef>
                <a:spcPts val="1001"/>
              </a:spcBef>
              <a:buClr>
                <a:srgbClr val="000000"/>
              </a:buClr>
              <a:buFont typeface="Arial"/>
              <a:buChar char="•"/>
            </a:pPr>
            <a:r>
              <a:rPr b="1" lang="zh-CN" sz="5400" spc="-1" strike="noStrike">
                <a:solidFill>
                  <a:schemeClr val="dk1"/>
                </a:solidFill>
                <a:latin typeface="等线"/>
              </a:rPr>
              <a:t>极致的速度与节能！</a:t>
            </a:r>
            <a:endParaRPr b="0" lang="en-US" sz="5400" spc="-1" strike="noStrike">
              <a:solidFill>
                <a:srgbClr val="000000"/>
              </a:solidFill>
              <a:latin typeface="Arial"/>
            </a:endParaRPr>
          </a:p>
        </p:txBody>
      </p:sp>
      <p:pic>
        <p:nvPicPr>
          <p:cNvPr id="137" name="图片 11" descr="图形用户界面, 网站&#10;&#10;描述已自动生成"/>
          <p:cNvPicPr/>
          <p:nvPr/>
        </p:nvPicPr>
        <p:blipFill>
          <a:blip r:embed="rId1"/>
          <a:stretch/>
        </p:blipFill>
        <p:spPr>
          <a:xfrm>
            <a:off x="2924280" y="119160"/>
            <a:ext cx="3667680" cy="4358520"/>
          </a:xfrm>
          <a:prstGeom prst="rect">
            <a:avLst/>
          </a:prstGeom>
          <a:ln w="0">
            <a:noFill/>
          </a:ln>
        </p:spPr>
      </p:pic>
      <p:pic>
        <p:nvPicPr>
          <p:cNvPr id="138" name="图片 13" descr="表格&#10;&#10;描述已自动生成"/>
          <p:cNvPicPr/>
          <p:nvPr/>
        </p:nvPicPr>
        <p:blipFill>
          <a:blip r:embed="rId2"/>
          <a:stretch/>
        </p:blipFill>
        <p:spPr>
          <a:xfrm>
            <a:off x="7015680" y="1825560"/>
            <a:ext cx="4158360" cy="4653000"/>
          </a:xfrm>
          <a:prstGeom prst="rect">
            <a:avLst/>
          </a:prstGeom>
          <a:ln w="0">
            <a:noFill/>
          </a:ln>
        </p:spPr>
      </p:pic>
      <p:sp>
        <p:nvSpPr>
          <p:cNvPr id="4" name="PlaceHolder 3"/>
          <p:cNvSpPr>
            <a:spLocks noGrp="1"/>
          </p:cNvSpPr>
          <p:nvPr>
            <p:ph type="sldNum" idx="9"/>
          </p:nvPr>
        </p:nvSpPr>
        <p:spPr/>
        <p:txBody>
          <a:bodyPr/>
          <a:p>
            <a:fld id="{0CF30546-ACF7-40BB-84E3-3778E582C1F1}" type="slidenum">
              <a:t>7</a:t>
            </a:fld>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
                                  <p:stCondLst>
                                    <p:cond delay="0"/>
                                  </p:stCondLst>
                                  <p:childTnLst>
                                    <p:set>
                                      <p:cBhvr>
                                        <p:cTn id="6" dur="1" fill="hold">
                                          <p:stCondLst>
                                            <p:cond delay="0"/>
                                          </p:stCondLst>
                                        </p:cTn>
                                        <p:tgtEl>
                                          <p:spTgt spid="13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nodeType="clickEffect" fill="hold" presetClass="entr" presetID="1">
                                  <p:stCondLst>
                                    <p:cond delay="0"/>
                                  </p:stCondLst>
                                  <p:childTnLst>
                                    <p:set>
                                      <p:cBhvr>
                                        <p:cTn id="10" dur="1" fill="hold">
                                          <p:stCondLst>
                                            <p:cond delay="0"/>
                                          </p:stCondLst>
                                        </p:cTn>
                                        <p:tgtEl>
                                          <p:spTgt spid="13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fill="hold" presetClass="entr" presetID="1">
                                  <p:stCondLst>
                                    <p:cond delay="0"/>
                                  </p:stCondLst>
                                  <p:childTnLst>
                                    <p:set>
                                      <p:cBhvr>
                                        <p:cTn id="14" dur="1" fill="hold">
                                          <p:stCondLst>
                                            <p:cond delay="0"/>
                                          </p:stCondLst>
                                        </p:cTn>
                                        <p:tgtEl>
                                          <p:spTgt spid="13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nodeType="clickEffect" fill="hold" presetClass="entr" presetID="1">
                                  <p:stCondLst>
                                    <p:cond delay="0"/>
                                  </p:stCondLst>
                                  <p:childTnLst>
                                    <p:set>
                                      <p:cBhvr>
                                        <p:cTn id="18" dur="1" fill="hold">
                                          <p:stCondLst>
                                            <p:cond delay="0"/>
                                          </p:stCondLst>
                                        </p:cTn>
                                        <p:tgtEl>
                                          <p:spTgt spid="13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nodeType="clickEffect" fill="hold" presetClass="entr" presetID="1">
                                  <p:stCondLst>
                                    <p:cond delay="0"/>
                                  </p:stCondLst>
                                  <p:childTnLst>
                                    <p:set>
                                      <p:cBhvr>
                                        <p:cTn id="22" dur="1" fill="hold">
                                          <p:stCondLst>
                                            <p:cond delay="0"/>
                                          </p:stCondLst>
                                        </p:cTn>
                                        <p:tgtEl>
                                          <p:spTgt spid="13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nodeType="clickEffect" fill="hold" presetClass="entr" presetID="1">
                                  <p:stCondLst>
                                    <p:cond delay="0"/>
                                  </p:stCondLst>
                                  <p:childTnLst>
                                    <p:set>
                                      <p:cBhvr>
                                        <p:cTn id="26" dur="1" fill="hold">
                                          <p:stCondLst>
                                            <p:cond delay="0"/>
                                          </p:stCondLst>
                                        </p:cTn>
                                        <p:tgtEl>
                                          <p:spTgt spid="13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nodeType="clickEffect" fill="hold" presetClass="entr" presetID="1">
                                  <p:stCondLst>
                                    <p:cond delay="0"/>
                                  </p:stCondLst>
                                  <p:childTnLst>
                                    <p:set>
                                      <p:cBhvr>
                                        <p:cTn id="30" dur="1" fill="hold">
                                          <p:stCondLst>
                                            <p:cond delay="0"/>
                                          </p:stCondLst>
                                        </p:cTn>
                                        <p:tgtEl>
                                          <p:spTgt spid="13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nodeType="clickEffect" fill="hold" presetClass="entr" presetID="1">
                                  <p:stCondLst>
                                    <p:cond delay="0"/>
                                  </p:stCondLst>
                                  <p:childTnLst>
                                    <p:set>
                                      <p:cBhvr>
                                        <p:cTn id="34" dur="1" fill="hold">
                                          <p:stCondLst>
                                            <p:cond delay="0"/>
                                          </p:stCondLst>
                                        </p:cTn>
                                        <p:tgtEl>
                                          <p:spTgt spid="13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nodeType="clickEffect" fill="hold" presetClass="entr" presetID="1">
                                  <p:stCondLst>
                                    <p:cond delay="0"/>
                                  </p:stCondLst>
                                  <p:childTnLst>
                                    <p:set>
                                      <p:cBhvr>
                                        <p:cTn id="38" dur="1" fill="hold">
                                          <p:stCondLst>
                                            <p:cond delay="0"/>
                                          </p:stCondLst>
                                        </p:cTn>
                                        <p:tgtEl>
                                          <p:spTgt spid="13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nodeType="clickEffect" fill="hold" presetClass="entr" presetID="1">
                                  <p:stCondLst>
                                    <p:cond delay="0"/>
                                  </p:stCondLst>
                                  <p:childTnLst>
                                    <p:set>
                                      <p:cBhvr>
                                        <p:cTn id="42" dur="1" fill="hold">
                                          <p:stCondLst>
                                            <p:cond delay="0"/>
                                          </p:stCondLst>
                                        </p:cTn>
                                        <p:tgtEl>
                                          <p:spTgt spid="13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Linux</a:t>
            </a:r>
            <a:r>
              <a:rPr b="1" lang="zh-CN" sz="4400" spc="-1" strike="noStrike">
                <a:solidFill>
                  <a:schemeClr val="dk1"/>
                </a:solidFill>
                <a:latin typeface="等线 Light"/>
              </a:rPr>
              <a:t>系统内核</a:t>
            </a:r>
            <a:endParaRPr b="0" lang="en-US" sz="4400" spc="-1" strike="noStrike">
              <a:solidFill>
                <a:srgbClr val="000000"/>
              </a:solidFill>
              <a:latin typeface="Arial"/>
            </a:endParaRPr>
          </a:p>
        </p:txBody>
      </p:sp>
      <p:pic>
        <p:nvPicPr>
          <p:cNvPr id="140" name="内容占位符 9" descr="图形用户界面&#10;&#10;中度可信度描述已自动生成"/>
          <p:cNvPicPr/>
          <p:nvPr/>
        </p:nvPicPr>
        <p:blipFill>
          <a:blip r:embed="rId1"/>
          <a:stretch/>
        </p:blipFill>
        <p:spPr>
          <a:xfrm>
            <a:off x="1052640" y="1997280"/>
            <a:ext cx="1616400" cy="4350600"/>
          </a:xfrm>
          <a:prstGeom prst="rect">
            <a:avLst/>
          </a:prstGeom>
          <a:ln w="0">
            <a:noFill/>
          </a:ln>
        </p:spPr>
      </p:pic>
      <p:pic>
        <p:nvPicPr>
          <p:cNvPr id="141" name="图片 11" descr="图形用户界面&#10;&#10;低可信度描述已自动生成"/>
          <p:cNvPicPr/>
          <p:nvPr/>
        </p:nvPicPr>
        <p:blipFill>
          <a:blip r:embed="rId2"/>
          <a:stretch/>
        </p:blipFill>
        <p:spPr>
          <a:xfrm>
            <a:off x="3218040" y="1997280"/>
            <a:ext cx="6260400" cy="4740840"/>
          </a:xfrm>
          <a:prstGeom prst="rect">
            <a:avLst/>
          </a:prstGeom>
          <a:ln w="0">
            <a:noFill/>
          </a:ln>
        </p:spPr>
      </p:pic>
      <p:pic>
        <p:nvPicPr>
          <p:cNvPr id="142" name="图片 13" descr="图形用户界面&#10;&#10;中度可信度描述已自动生成"/>
          <p:cNvPicPr/>
          <p:nvPr/>
        </p:nvPicPr>
        <p:blipFill>
          <a:blip r:embed="rId3"/>
          <a:stretch/>
        </p:blipFill>
        <p:spPr>
          <a:xfrm>
            <a:off x="7992720" y="2763000"/>
            <a:ext cx="3664800" cy="1604520"/>
          </a:xfrm>
          <a:prstGeom prst="rect">
            <a:avLst/>
          </a:prstGeom>
          <a:ln w="0">
            <a:noFill/>
          </a:ln>
        </p:spPr>
      </p:pic>
      <p:sp>
        <p:nvSpPr>
          <p:cNvPr id="3" name="PlaceHolder 2"/>
          <p:cNvSpPr>
            <a:spLocks noGrp="1"/>
          </p:cNvSpPr>
          <p:nvPr>
            <p:ph type="sldNum" idx="9"/>
          </p:nvPr>
        </p:nvSpPr>
        <p:spPr/>
        <p:txBody>
          <a:bodyPr/>
          <a:p>
            <a:fld id="{32A448C5-8C01-42DD-8D78-56EE00AC0B4D}" type="slidenum">
              <a:t>8</a:t>
            </a:fld>
          </a:p>
        </p:txBody>
      </p:sp>
    </p:spTree>
  </p:cSld>
  <mc:AlternateContent>
    <mc:Choice Requires="p14">
      <p:transition spd="slow" p14:dur="2000"/>
    </mc:Choice>
    <mc:Fallback>
      <p:transition spd="slow"/>
    </mc:Fallback>
  </mc:AlternateContent>
  <p:timing>
    <p:tnLst>
      <p:par>
        <p:cTn id="43" dur="indefinite" restart="never" nodeType="tmRoot">
          <p:childTnLst>
            <p:seq>
              <p:cTn id="44" dur="indefinite" nodeType="mainSeq">
                <p:childTnLst>
                  <p:par>
                    <p:cTn id="45" fill="hold">
                      <p:stCondLst>
                        <p:cond delay="indefinite"/>
                      </p:stCondLst>
                      <p:childTnLst>
                        <p:par>
                          <p:cTn id="46" fill="hold">
                            <p:stCondLst>
                              <p:cond delay="0"/>
                            </p:stCondLst>
                            <p:childTnLst>
                              <p:par>
                                <p:cTn id="47" nodeType="clickEffect" fill="hold" presetClass="entr" presetID="1">
                                  <p:stCondLst>
                                    <p:cond delay="0"/>
                                  </p:stCondLst>
                                  <p:childTnLst>
                                    <p:set>
                                      <p:cBhvr>
                                        <p:cTn id="48" dur="1" fill="hold">
                                          <p:stCondLst>
                                            <p:cond delay="0"/>
                                          </p:stCondLst>
                                        </p:cTn>
                                        <p:tgtEl>
                                          <p:spTgt spid="14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nodeType="clickEffect" fill="hold" presetClass="entr" presetID="1">
                                  <p:stCondLst>
                                    <p:cond delay="0"/>
                                  </p:stCondLst>
                                  <p:childTnLst>
                                    <p:set>
                                      <p:cBhvr>
                                        <p:cTn id="52" dur="1" fill="hold">
                                          <p:stCondLst>
                                            <p:cond delay="0"/>
                                          </p:stCondLst>
                                        </p:cTn>
                                        <p:tgtEl>
                                          <p:spTgt spid="141"/>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nodeType="clickEffect" fill="hold" presetClass="entr" presetID="1">
                                  <p:stCondLst>
                                    <p:cond delay="0"/>
                                  </p:stCondLst>
                                  <p:childTnLst>
                                    <p:set>
                                      <p:cBhvr>
                                        <p:cTn id="56" dur="1" fill="hold">
                                          <p:stCondLst>
                                            <p:cond delay="0"/>
                                          </p:stCondLst>
                                        </p:cTn>
                                        <p:tgtEl>
                                          <p:spTgt spid="1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239400" y="119160"/>
            <a:ext cx="10514880" cy="132480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pc="-1" strike="noStrike">
                <a:solidFill>
                  <a:schemeClr val="dk1"/>
                </a:solidFill>
                <a:latin typeface="等线 Light"/>
              </a:rPr>
              <a:t>Agenda</a:t>
            </a:r>
            <a:endParaRPr b="0" lang="en-US" sz="4400" spc="-1" strike="noStrike">
              <a:solidFill>
                <a:srgbClr val="000000"/>
              </a:solidFill>
              <a:latin typeface="Arial"/>
            </a:endParaRPr>
          </a:p>
        </p:txBody>
      </p:sp>
      <p:sp>
        <p:nvSpPr>
          <p:cNvPr id="144" name="PlaceHolder 2"/>
          <p:cNvSpPr>
            <a:spLocks noGrp="1"/>
          </p:cNvSpPr>
          <p:nvPr>
            <p:ph/>
          </p:nvPr>
        </p:nvSpPr>
        <p:spPr>
          <a:xfrm>
            <a:off x="838080" y="1825560"/>
            <a:ext cx="10514880" cy="43506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如何科学地提问</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为什么学习</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0d0d0d"/>
              </a:buClr>
              <a:buFont typeface="Arial"/>
              <a:buChar char="•"/>
            </a:pPr>
            <a:r>
              <a:rPr b="1" lang="zh-CN" sz="2800" spc="-1" strike="noStrike">
                <a:solidFill>
                  <a:schemeClr val="dk1">
                    <a:lumMod val="95000"/>
                    <a:lumOff val="5000"/>
                  </a:schemeClr>
                </a:solidFill>
                <a:latin typeface="等线"/>
              </a:rPr>
              <a:t>怎么学习</a:t>
            </a:r>
            <a:r>
              <a:rPr b="1" lang="en-US" sz="2800" spc="-1" strike="noStrike">
                <a:solidFill>
                  <a:schemeClr val="dk1">
                    <a:lumMod val="95000"/>
                    <a:lumOff val="5000"/>
                  </a:schemeClr>
                </a:solidFill>
                <a:latin typeface="等线"/>
              </a:rPr>
              <a:t>C</a:t>
            </a:r>
            <a:r>
              <a:rPr b="1" lang="zh-CN" sz="2800" spc="-1" strike="noStrike">
                <a:solidFill>
                  <a:schemeClr val="dk1">
                    <a:lumMod val="95000"/>
                    <a:lumOff val="5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用什么写</a:t>
            </a: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数制与码制</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C</a:t>
            </a:r>
            <a:r>
              <a:rPr b="0" lang="zh-CN" sz="2800" spc="-1" strike="noStrike">
                <a:solidFill>
                  <a:schemeClr val="dk1">
                    <a:lumMod val="50000"/>
                    <a:lumOff val="50000"/>
                  </a:schemeClr>
                </a:solidFill>
                <a:latin typeface="等线"/>
              </a:rPr>
              <a:t>语言基础语法</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zh-CN" sz="2800" spc="-1" strike="noStrike">
                <a:solidFill>
                  <a:schemeClr val="dk1">
                    <a:lumMod val="50000"/>
                    <a:lumOff val="50000"/>
                  </a:schemeClr>
                </a:solidFill>
                <a:latin typeface="等线"/>
              </a:rPr>
              <a:t>命令行工具</a:t>
            </a:r>
            <a:endParaRPr b="0" lang="en-US" sz="2800" spc="-1" strike="noStrike">
              <a:solidFill>
                <a:srgbClr val="000000"/>
              </a:solidFill>
              <a:latin typeface="Arial"/>
            </a:endParaRPr>
          </a:p>
          <a:p>
            <a:pPr marL="228600" indent="-228600" defTabSz="914400">
              <a:lnSpc>
                <a:spcPct val="90000"/>
              </a:lnSpc>
              <a:spcBef>
                <a:spcPts val="1001"/>
              </a:spcBef>
              <a:buClr>
                <a:srgbClr val="808080"/>
              </a:buClr>
              <a:buFont typeface="Arial"/>
              <a:buChar char="•"/>
            </a:pPr>
            <a:r>
              <a:rPr b="0" lang="en-US" sz="2800" spc="-1" strike="noStrike">
                <a:solidFill>
                  <a:schemeClr val="dk1">
                    <a:lumMod val="50000"/>
                    <a:lumOff val="50000"/>
                  </a:schemeClr>
                </a:solidFill>
                <a:latin typeface="等线"/>
              </a:rPr>
              <a:t>VsCode</a:t>
            </a:r>
            <a:r>
              <a:rPr b="0" lang="zh-CN" sz="2800" spc="-1" strike="noStrike">
                <a:solidFill>
                  <a:schemeClr val="dk1">
                    <a:lumMod val="50000"/>
                    <a:lumOff val="50000"/>
                  </a:schemeClr>
                </a:solidFill>
                <a:latin typeface="等线"/>
              </a:rPr>
              <a:t>和</a:t>
            </a:r>
            <a:r>
              <a:rPr b="0" lang="en-US" sz="2800" spc="-1" strike="noStrike">
                <a:solidFill>
                  <a:schemeClr val="dk1">
                    <a:lumMod val="50000"/>
                    <a:lumOff val="50000"/>
                  </a:schemeClr>
                </a:solidFill>
                <a:latin typeface="等线"/>
              </a:rPr>
              <a:t>vim</a:t>
            </a: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a:p>
            <a:pPr indent="0" defTabSz="914400">
              <a:lnSpc>
                <a:spcPct val="90000"/>
              </a:lnSpc>
              <a:spcBef>
                <a:spcPts val="1001"/>
              </a:spcBef>
              <a:buNone/>
              <a:tabLst>
                <a:tab algn="l" pos="0"/>
              </a:tabLst>
            </a:pPr>
            <a:endParaRPr b="0" lang="en-US" sz="2800" spc="-1" strike="noStrike">
              <a:solidFill>
                <a:srgbClr val="000000"/>
              </a:solidFill>
              <a:latin typeface="Arial"/>
            </a:endParaRPr>
          </a:p>
        </p:txBody>
      </p:sp>
      <p:sp>
        <p:nvSpPr>
          <p:cNvPr id="4" name="PlaceHolder 3"/>
          <p:cNvSpPr>
            <a:spLocks noGrp="1"/>
          </p:cNvSpPr>
          <p:nvPr>
            <p:ph type="sldNum" idx="9"/>
          </p:nvPr>
        </p:nvSpPr>
        <p:spPr/>
        <p:txBody>
          <a:bodyPr/>
          <a:p>
            <a:fld id="{6BE27D66-41DB-4661-8A60-FC162270FBBE}"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2.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3.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4.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373</TotalTime>
  <Application>LibreOffice/24.2.6.2$Linux_X86_64 LibreOffice_project/420$Build-2</Application>
  <AppVersion>15.0000</AppVersion>
  <Words>2937</Words>
  <Paragraphs>498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2024-07-14T11:30:10Z</dcterms:created>
  <dc:creator>宏阳 丁</dc:creator>
  <dc:description/>
  <dc:language>zh-CN</dc:language>
  <cp:lastModifiedBy/>
  <dcterms:modified xsi:type="dcterms:W3CDTF">2024-09-24T10:34:34Z</dcterms:modified>
  <cp:revision>14</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宽屏</vt:lpwstr>
  </property>
  <property fmtid="{D5CDD505-2E9C-101B-9397-08002B2CF9AE}" pid="3" name="Slides">
    <vt:i4>62</vt:i4>
  </property>
</Properties>
</file>